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70" r:id="rId2"/>
    <p:sldId id="262" r:id="rId3"/>
    <p:sldId id="271" r:id="rId4"/>
    <p:sldId id="272" r:id="rId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396" y="-84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2348880"/>
            <a:ext cx="806489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>
                <a:latin typeface="Calibri" panose="020F0502020204030204" pitchFamily="34" charset="0"/>
              </a:rPr>
              <a:t>Denne filen er for dem som </a:t>
            </a:r>
            <a:r>
              <a:rPr lang="nb-NO" dirty="0" smtClean="0">
                <a:latin typeface="Calibri" panose="020F0502020204030204" pitchFamily="34" charset="0"/>
              </a:rPr>
              <a:t>bruker </a:t>
            </a:r>
            <a:r>
              <a:rPr lang="nb-NO" dirty="0">
                <a:latin typeface="Calibri" panose="020F0502020204030204" pitchFamily="34" charset="0"/>
              </a:rPr>
              <a:t>Det medisinske fakultet sin </a:t>
            </a:r>
            <a:r>
              <a:rPr lang="nb-NO" dirty="0" err="1">
                <a:latin typeface="Calibri" panose="020F0502020204030204" pitchFamily="34" charset="0"/>
              </a:rPr>
              <a:t>ppt</a:t>
            </a:r>
            <a:r>
              <a:rPr lang="nb-NO" dirty="0">
                <a:latin typeface="Calibri" panose="020F0502020204030204" pitchFamily="34" charset="0"/>
              </a:rPr>
              <a:t>-mal på forelesningen sin.</a:t>
            </a:r>
            <a:endParaRPr lang="en-US" dirty="0">
              <a:latin typeface="Calibri" panose="020F0502020204030204" pitchFamily="34" charset="0"/>
            </a:endParaRPr>
          </a:p>
          <a:p>
            <a:pPr algn="ctr"/>
            <a:endParaRPr lang="nb-NO" dirty="0">
              <a:latin typeface="Calibri" panose="020F0502020204030204" pitchFamily="34" charset="0"/>
            </a:endParaRPr>
          </a:p>
          <a:p>
            <a:pPr algn="ctr"/>
            <a:endParaRPr lang="nb-NO" dirty="0">
              <a:latin typeface="Calibri" panose="020F0502020204030204" pitchFamily="34" charset="0"/>
            </a:endParaRPr>
          </a:p>
          <a:p>
            <a:pPr algn="ctr"/>
            <a:r>
              <a:rPr lang="nb-NO" dirty="0">
                <a:latin typeface="Calibri" panose="020F0502020204030204" pitchFamily="34" charset="0"/>
              </a:rPr>
              <a:t>Dette er et eksempel på plassering av logoene. </a:t>
            </a:r>
          </a:p>
          <a:p>
            <a:pPr algn="ctr"/>
            <a:r>
              <a:rPr lang="nb-NO" dirty="0">
                <a:latin typeface="Calibri" panose="020F0502020204030204" pitchFamily="34" charset="0"/>
              </a:rPr>
              <a:t>Legg inn de logoene som er relevant for deg. Du finner de mest brukte logoene på de to </a:t>
            </a:r>
            <a:r>
              <a:rPr lang="nb-NO">
                <a:latin typeface="Calibri" panose="020F0502020204030204" pitchFamily="34" charset="0"/>
              </a:rPr>
              <a:t>siste </a:t>
            </a:r>
            <a:r>
              <a:rPr lang="nb-NO" smtClean="0">
                <a:latin typeface="Calibri" panose="020F0502020204030204" pitchFamily="34" charset="0"/>
              </a:rPr>
              <a:t>sidene.</a:t>
            </a:r>
            <a:endParaRPr lang="nb-NO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0599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39273" y="2073042"/>
            <a:ext cx="60212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4000" dirty="0">
                <a:latin typeface="Calibri" panose="020F0502020204030204" pitchFamily="34" charset="0"/>
              </a:rPr>
              <a:t>Tittel på prøveforelesningen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6093296"/>
            <a:ext cx="1641608" cy="4912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136204"/>
            <a:ext cx="2152603" cy="448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479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801747"/>
            <a:ext cx="6674899" cy="63536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548680"/>
            <a:ext cx="4050450" cy="84358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47729"/>
            <a:ext cx="2610882" cy="7812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5640674"/>
            <a:ext cx="5688632" cy="8126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536143"/>
            <a:ext cx="3672408" cy="7407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795" y="4601307"/>
            <a:ext cx="3216085" cy="987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237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357" y="5718223"/>
            <a:ext cx="4165644" cy="73511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356" y="3876340"/>
            <a:ext cx="5717981" cy="56077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47503"/>
            <a:ext cx="3791689" cy="8212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357" y="2562593"/>
            <a:ext cx="2260868" cy="101042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357" y="1512083"/>
            <a:ext cx="3791690" cy="76478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643030"/>
            <a:ext cx="4163326" cy="946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526808"/>
      </p:ext>
    </p:extLst>
  </p:cSld>
  <p:clrMapOvr>
    <a:masterClrMapping/>
  </p:clrMapOvr>
</p:sld>
</file>

<file path=ppt/theme/theme1.xml><?xml version="1.0" encoding="utf-8"?>
<a:theme xmlns:a="http://schemas.openxmlformats.org/drawingml/2006/main" name="med norsk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med norsk</Template>
  <TotalTime>180</TotalTime>
  <Words>50</Words>
  <Application>Microsoft Office PowerPoint</Application>
  <PresentationFormat>Skjermfremvisning (4:3)</PresentationFormat>
  <Paragraphs>6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5" baseType="lpstr">
      <vt:lpstr>med norsk</vt:lpstr>
      <vt:lpstr>PowerPoint-presentasjon</vt:lpstr>
      <vt:lpstr>PowerPoint-presentasjon</vt:lpstr>
      <vt:lpstr>PowerPoint-presentasjon</vt:lpstr>
      <vt:lpstr>PowerPoint-presentasjon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</dc:title>
  <dc:creator>Elin Lunde</dc:creator>
  <cp:lastModifiedBy>louiseka</cp:lastModifiedBy>
  <cp:revision>17</cp:revision>
  <dcterms:created xsi:type="dcterms:W3CDTF">2015-03-20T11:17:57Z</dcterms:created>
  <dcterms:modified xsi:type="dcterms:W3CDTF">2015-07-16T06:32:45Z</dcterms:modified>
</cp:coreProperties>
</file>