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2" r:id="rId3"/>
    <p:sldId id="264" r:id="rId4"/>
    <p:sldId id="266" r:id="rId5"/>
    <p:sldId id="26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22" autoAdjust="0"/>
    <p:restoredTop sz="94660"/>
  </p:normalViewPr>
  <p:slideViewPr>
    <p:cSldViewPr>
      <p:cViewPr varScale="1">
        <p:scale>
          <a:sx n="89" d="100"/>
          <a:sy n="89" d="100"/>
        </p:scale>
        <p:origin x="-4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06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43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10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09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29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4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65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2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0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5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08871-E0BD-411D-B9CC-6A842F31BDDB}" type="datetimeFigureOut">
              <a:rPr lang="en-US" smtClean="0"/>
              <a:t>7/16/2015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2900F-C7A6-46DE-A08A-E8F75005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7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6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81651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Denne filen er for dem som ikke bruker Det medisinske fakultet sin </a:t>
            </a:r>
            <a:r>
              <a:rPr lang="nb-NO" dirty="0" err="1"/>
              <a:t>ppt</a:t>
            </a:r>
            <a:r>
              <a:rPr lang="nb-NO" dirty="0"/>
              <a:t>-mal på forelesningen sin.</a:t>
            </a:r>
            <a:endParaRPr lang="en-US" dirty="0"/>
          </a:p>
          <a:p>
            <a:pPr algn="ctr"/>
            <a:endParaRPr lang="nb-NO" dirty="0" smtClean="0"/>
          </a:p>
          <a:p>
            <a:pPr algn="ctr"/>
            <a:r>
              <a:rPr lang="nb-NO" dirty="0" smtClean="0"/>
              <a:t>Dette er et eksempel på plassering av logoene. </a:t>
            </a:r>
          </a:p>
          <a:p>
            <a:pPr algn="ctr"/>
            <a:r>
              <a:rPr lang="nb-NO" dirty="0" smtClean="0"/>
              <a:t>Legg inn de logoene som er relevant for deg. Du finner de mest brukte logoene på de to </a:t>
            </a:r>
            <a:r>
              <a:rPr lang="nb-NO" smtClean="0"/>
              <a:t>siste sidene.</a:t>
            </a:r>
            <a:endParaRPr lang="nb-NO" dirty="0" smtClean="0"/>
          </a:p>
          <a:p>
            <a:pPr algn="ctr"/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3933056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This file is for </a:t>
            </a:r>
            <a:r>
              <a:rPr lang="nb-NO" dirty="0" err="1"/>
              <a:t>those</a:t>
            </a:r>
            <a:r>
              <a:rPr lang="nb-NO" dirty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who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not </a:t>
            </a:r>
            <a:r>
              <a:rPr lang="nb-NO" dirty="0" err="1" smtClean="0"/>
              <a:t>going</a:t>
            </a:r>
            <a:r>
              <a:rPr lang="nb-NO" dirty="0" smtClean="0"/>
              <a:t> to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Faculty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Medicine’s</a:t>
            </a:r>
            <a:r>
              <a:rPr lang="nb-NO" dirty="0" smtClean="0"/>
              <a:t> </a:t>
            </a:r>
            <a:r>
              <a:rPr lang="nb-NO" dirty="0" err="1" smtClean="0"/>
              <a:t>ppt-template</a:t>
            </a:r>
            <a:r>
              <a:rPr lang="nb-NO" smtClean="0"/>
              <a:t> </a:t>
            </a:r>
            <a:r>
              <a:rPr lang="nb-NO" smtClean="0"/>
              <a:t>for your</a:t>
            </a:r>
            <a:r>
              <a:rPr lang="nb-NO" dirty="0" smtClean="0"/>
              <a:t> </a:t>
            </a:r>
            <a:r>
              <a:rPr lang="nb-NO" dirty="0" err="1" smtClean="0"/>
              <a:t>lecture</a:t>
            </a:r>
            <a:r>
              <a:rPr lang="nb-NO" dirty="0" smtClean="0"/>
              <a:t>.</a:t>
            </a:r>
            <a:endParaRPr lang="en-US" dirty="0"/>
          </a:p>
          <a:p>
            <a:pPr algn="ctr"/>
            <a:endParaRPr lang="nb-NO" dirty="0"/>
          </a:p>
          <a:p>
            <a:pPr algn="ctr"/>
            <a:r>
              <a:rPr lang="nb-NO" dirty="0" smtClean="0"/>
              <a:t>This is an </a:t>
            </a:r>
            <a:r>
              <a:rPr lang="nb-NO" dirty="0" err="1" smtClean="0"/>
              <a:t>example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logo </a:t>
            </a:r>
            <a:r>
              <a:rPr lang="nb-NO" dirty="0" err="1" smtClean="0"/>
              <a:t>placement</a:t>
            </a:r>
            <a:r>
              <a:rPr lang="nb-NO" dirty="0" smtClean="0"/>
              <a:t>. </a:t>
            </a:r>
          </a:p>
          <a:p>
            <a:pPr algn="ctr"/>
            <a:r>
              <a:rPr lang="nb-NO" dirty="0" err="1" smtClean="0"/>
              <a:t>Use</a:t>
            </a:r>
            <a:r>
              <a:rPr lang="nb-NO" dirty="0" smtClean="0"/>
              <a:t> logos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relevant to </a:t>
            </a:r>
            <a:r>
              <a:rPr lang="nb-NO" dirty="0" err="1" smtClean="0"/>
              <a:t>you</a:t>
            </a:r>
            <a:r>
              <a:rPr lang="nb-NO" dirty="0" smtClean="0"/>
              <a:t>.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find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most </a:t>
            </a:r>
            <a:r>
              <a:rPr lang="nb-NO" dirty="0" err="1" smtClean="0"/>
              <a:t>frequently</a:t>
            </a:r>
            <a:r>
              <a:rPr lang="nb-NO" dirty="0" smtClean="0"/>
              <a:t> used logos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last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pages</a:t>
            </a:r>
            <a:r>
              <a:rPr lang="nb-NO" dirty="0" smtClean="0"/>
              <a:t>. </a:t>
            </a:r>
            <a:endParaRPr lang="nb-NO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419872" y="3356992"/>
            <a:ext cx="23042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229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9273" y="1700808"/>
            <a:ext cx="6021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4000" dirty="0" smtClean="0"/>
              <a:t>Tittel på prøveforelesningen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569948"/>
            <a:ext cx="4557981" cy="6511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008206"/>
            <a:ext cx="1728192" cy="5171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029573"/>
            <a:ext cx="2380431" cy="49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02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576210"/>
            <a:ext cx="4062357" cy="7168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05" y="6130805"/>
            <a:ext cx="2154019" cy="4665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020" y="5757842"/>
            <a:ext cx="1878444" cy="8395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01487" y="1700808"/>
            <a:ext cx="3696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4000" dirty="0" smtClean="0"/>
              <a:t>Trial </a:t>
            </a:r>
            <a:r>
              <a:rPr lang="nb-NO" sz="4000" dirty="0" err="1" smtClean="0"/>
              <a:t>lecture</a:t>
            </a:r>
            <a:r>
              <a:rPr lang="nb-NO" sz="4000" dirty="0" smtClean="0"/>
              <a:t> </a:t>
            </a:r>
            <a:r>
              <a:rPr lang="nb-NO" sz="4000" dirty="0" err="1" smtClean="0"/>
              <a:t>title</a:t>
            </a:r>
            <a:r>
              <a:rPr lang="nb-NO" sz="4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891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29739"/>
            <a:ext cx="6674899" cy="6353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60648"/>
            <a:ext cx="4050450" cy="8435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03713"/>
            <a:ext cx="2610882" cy="7812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640674"/>
            <a:ext cx="5688632" cy="812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3661"/>
            <a:ext cx="3672408" cy="7407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95" y="4529299"/>
            <a:ext cx="3216085" cy="98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727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5718223"/>
            <a:ext cx="4165644" cy="7351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6" y="3876340"/>
            <a:ext cx="5717981" cy="5607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332655"/>
            <a:ext cx="3791689" cy="8212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2562593"/>
            <a:ext cx="2260868" cy="10104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1440075"/>
            <a:ext cx="3791690" cy="764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43030"/>
            <a:ext cx="4163326" cy="94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2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106</Words>
  <Application>Microsoft Office PowerPoint</Application>
  <PresentationFormat>Skjermfremvisning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Elin Lunde</dc:creator>
  <cp:lastModifiedBy>louiseka</cp:lastModifiedBy>
  <cp:revision>45</cp:revision>
  <dcterms:created xsi:type="dcterms:W3CDTF">2015-03-17T11:52:29Z</dcterms:created>
  <dcterms:modified xsi:type="dcterms:W3CDTF">2015-07-16T08:11:12Z</dcterms:modified>
</cp:coreProperties>
</file>