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57" d="100"/>
          <a:sy n="57" d="100"/>
        </p:scale>
        <p:origin x="6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46241-4789-486E-B8AA-7651206128EB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AC17-2714-454A-9ECF-1CA258EC6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825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46241-4789-486E-B8AA-7651206128EB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AC17-2714-454A-9ECF-1CA258EC6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806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46241-4789-486E-B8AA-7651206128EB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AC17-2714-454A-9ECF-1CA258EC6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250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46241-4789-486E-B8AA-7651206128EB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AC17-2714-454A-9ECF-1CA258EC6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11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46241-4789-486E-B8AA-7651206128EB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AC17-2714-454A-9ECF-1CA258EC6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2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46241-4789-486E-B8AA-7651206128EB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AC17-2714-454A-9ECF-1CA258EC6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322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46241-4789-486E-B8AA-7651206128EB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AC17-2714-454A-9ECF-1CA258EC6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490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46241-4789-486E-B8AA-7651206128EB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AC17-2714-454A-9ECF-1CA258EC6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37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46241-4789-486E-B8AA-7651206128EB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AC17-2714-454A-9ECF-1CA258EC6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207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46241-4789-486E-B8AA-7651206128EB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AC17-2714-454A-9ECF-1CA258EC6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681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46241-4789-486E-B8AA-7651206128EB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1AAC17-2714-454A-9ECF-1CA258EC6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042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46241-4789-486E-B8AA-7651206128EB}" type="datetimeFigureOut">
              <a:rPr lang="en-US" smtClean="0"/>
              <a:t>08-Jun-20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1AAC17-2714-454A-9ECF-1CA258EC60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534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espenb\Pictures\Myanmar June July 2013\Myanmar June-July 2013 3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8" y="85913"/>
            <a:ext cx="9916738" cy="6609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9043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Espen Bjertness</dc:creator>
  <cp:lastModifiedBy>Espen Bjertness</cp:lastModifiedBy>
  <cp:revision>1</cp:revision>
  <dcterms:created xsi:type="dcterms:W3CDTF">2020-06-08T12:08:28Z</dcterms:created>
  <dcterms:modified xsi:type="dcterms:W3CDTF">2020-06-08T12:09:01Z</dcterms:modified>
</cp:coreProperties>
</file>