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12"/>
  </p:notesMasterIdLst>
  <p:handoutMasterIdLst>
    <p:handoutMasterId r:id="rId13"/>
  </p:handoutMasterIdLst>
  <p:sldIdLst>
    <p:sldId id="421" r:id="rId2"/>
    <p:sldId id="422" r:id="rId3"/>
    <p:sldId id="423" r:id="rId4"/>
    <p:sldId id="424" r:id="rId5"/>
    <p:sldId id="425" r:id="rId6"/>
    <p:sldId id="426" r:id="rId7"/>
    <p:sldId id="427" r:id="rId8"/>
    <p:sldId id="428" r:id="rId9"/>
    <p:sldId id="429" r:id="rId10"/>
    <p:sldId id="430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66FF"/>
    <a:srgbClr val="009900"/>
    <a:srgbClr val="FC2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B183D2-8B67-4854-ACF7-E49510A22E8A}" v="33" dt="2023-04-03T08:09:01.2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7" autoAdjust="0"/>
    <p:restoredTop sz="96530" autoAdjust="0"/>
  </p:normalViewPr>
  <p:slideViewPr>
    <p:cSldViewPr>
      <p:cViewPr varScale="1">
        <p:scale>
          <a:sx n="122" d="100"/>
          <a:sy n="122" d="100"/>
        </p:scale>
        <p:origin x="1290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66" d="100"/>
          <a:sy n="66" d="100"/>
        </p:scale>
        <p:origin x="-994" y="5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n Stigum" userId="aae9c573-ea01-46f4-82b8-dee99d49f40d" providerId="ADAL" clId="{4FB183D2-8B67-4854-ACF7-E49510A22E8A}"/>
    <pc:docChg chg="undo custSel addSld modSld">
      <pc:chgData name="Hein Stigum" userId="aae9c573-ea01-46f4-82b8-dee99d49f40d" providerId="ADAL" clId="{4FB183D2-8B67-4854-ACF7-E49510A22E8A}" dt="2023-04-03T08:09:01.231" v="111" actId="207"/>
      <pc:docMkLst>
        <pc:docMk/>
      </pc:docMkLst>
      <pc:sldChg chg="modSp mod">
        <pc:chgData name="Hein Stigum" userId="aae9c573-ea01-46f4-82b8-dee99d49f40d" providerId="ADAL" clId="{4FB183D2-8B67-4854-ACF7-E49510A22E8A}" dt="2023-04-03T06:29:05.633" v="3" actId="403"/>
        <pc:sldMkLst>
          <pc:docMk/>
          <pc:sldMk cId="0" sldId="421"/>
        </pc:sldMkLst>
        <pc:spChg chg="mod">
          <ac:chgData name="Hein Stigum" userId="aae9c573-ea01-46f4-82b8-dee99d49f40d" providerId="ADAL" clId="{4FB183D2-8B67-4854-ACF7-E49510A22E8A}" dt="2023-04-03T06:29:05.633" v="3" actId="403"/>
          <ac:spMkLst>
            <pc:docMk/>
            <pc:sldMk cId="0" sldId="421"/>
            <ac:spMk id="10" creationId="{01FD1B2B-C9A0-4035-B425-804003C296B1}"/>
          </ac:spMkLst>
        </pc:spChg>
      </pc:sldChg>
      <pc:sldChg chg="addSp modSp mod modAnim">
        <pc:chgData name="Hein Stigum" userId="aae9c573-ea01-46f4-82b8-dee99d49f40d" providerId="ADAL" clId="{4FB183D2-8B67-4854-ACF7-E49510A22E8A}" dt="2023-04-03T06:56:25.626" v="40" actId="20577"/>
        <pc:sldMkLst>
          <pc:docMk/>
          <pc:sldMk cId="771616785" sldId="423"/>
        </pc:sldMkLst>
        <pc:spChg chg="add mod">
          <ac:chgData name="Hein Stigum" userId="aae9c573-ea01-46f4-82b8-dee99d49f40d" providerId="ADAL" clId="{4FB183D2-8B67-4854-ACF7-E49510A22E8A}" dt="2023-04-03T06:56:25.626" v="40" actId="20577"/>
          <ac:spMkLst>
            <pc:docMk/>
            <pc:sldMk cId="771616785" sldId="423"/>
            <ac:spMk id="2" creationId="{0B59501B-0D01-6D45-EFDC-D40F841A432C}"/>
          </ac:spMkLst>
        </pc:spChg>
      </pc:sldChg>
      <pc:sldChg chg="addSp modSp mod modAnim">
        <pc:chgData name="Hein Stigum" userId="aae9c573-ea01-46f4-82b8-dee99d49f40d" providerId="ADAL" clId="{4FB183D2-8B67-4854-ACF7-E49510A22E8A}" dt="2023-04-03T07:05:55.081" v="52" actId="1037"/>
        <pc:sldMkLst>
          <pc:docMk/>
          <pc:sldMk cId="3227668592" sldId="424"/>
        </pc:sldMkLst>
        <pc:spChg chg="add mod">
          <ac:chgData name="Hein Stigum" userId="aae9c573-ea01-46f4-82b8-dee99d49f40d" providerId="ADAL" clId="{4FB183D2-8B67-4854-ACF7-E49510A22E8A}" dt="2023-04-03T06:56:39.043" v="49" actId="20577"/>
          <ac:spMkLst>
            <pc:docMk/>
            <pc:sldMk cId="3227668592" sldId="424"/>
            <ac:spMk id="6" creationId="{C5049CF5-D093-5288-8C09-30807EDB67D7}"/>
          </ac:spMkLst>
        </pc:spChg>
        <pc:picChg chg="mod">
          <ac:chgData name="Hein Stigum" userId="aae9c573-ea01-46f4-82b8-dee99d49f40d" providerId="ADAL" clId="{4FB183D2-8B67-4854-ACF7-E49510A22E8A}" dt="2023-04-03T07:05:55.081" v="52" actId="1037"/>
          <ac:picMkLst>
            <pc:docMk/>
            <pc:sldMk cId="3227668592" sldId="424"/>
            <ac:picMk id="7" creationId="{CFDF729F-612B-424B-88DE-BDAEBB9AD827}"/>
          </ac:picMkLst>
        </pc:picChg>
      </pc:sldChg>
      <pc:sldChg chg="addSp delSp modSp mod modAnim">
        <pc:chgData name="Hein Stigum" userId="aae9c573-ea01-46f4-82b8-dee99d49f40d" providerId="ADAL" clId="{4FB183D2-8B67-4854-ACF7-E49510A22E8A}" dt="2023-04-03T07:07:36.170" v="58" actId="20577"/>
        <pc:sldMkLst>
          <pc:docMk/>
          <pc:sldMk cId="1467236460" sldId="425"/>
        </pc:sldMkLst>
        <pc:spChg chg="add del">
          <ac:chgData name="Hein Stigum" userId="aae9c573-ea01-46f4-82b8-dee99d49f40d" providerId="ADAL" clId="{4FB183D2-8B67-4854-ACF7-E49510A22E8A}" dt="2023-04-03T07:06:55.928" v="54" actId="22"/>
          <ac:spMkLst>
            <pc:docMk/>
            <pc:sldMk cId="1467236460" sldId="425"/>
            <ac:spMk id="8" creationId="{F7622D99-3645-710C-FE14-4A9E8394B74E}"/>
          </ac:spMkLst>
        </pc:spChg>
        <pc:spChg chg="add mod">
          <ac:chgData name="Hein Stigum" userId="aae9c573-ea01-46f4-82b8-dee99d49f40d" providerId="ADAL" clId="{4FB183D2-8B67-4854-ACF7-E49510A22E8A}" dt="2023-04-03T07:07:36.170" v="58" actId="20577"/>
          <ac:spMkLst>
            <pc:docMk/>
            <pc:sldMk cId="1467236460" sldId="425"/>
            <ac:spMk id="9" creationId="{03D076A9-CC7C-52C0-2C63-D9FA86320FF5}"/>
          </ac:spMkLst>
        </pc:spChg>
      </pc:sldChg>
      <pc:sldChg chg="addSp modSp mod modAnim">
        <pc:chgData name="Hein Stigum" userId="aae9c573-ea01-46f4-82b8-dee99d49f40d" providerId="ADAL" clId="{4FB183D2-8B67-4854-ACF7-E49510A22E8A}" dt="2023-04-03T07:48:23.157" v="69" actId="1037"/>
        <pc:sldMkLst>
          <pc:docMk/>
          <pc:sldMk cId="4184783436" sldId="426"/>
        </pc:sldMkLst>
        <pc:spChg chg="add mod">
          <ac:chgData name="Hein Stigum" userId="aae9c573-ea01-46f4-82b8-dee99d49f40d" providerId="ADAL" clId="{4FB183D2-8B67-4854-ACF7-E49510A22E8A}" dt="2023-04-03T07:11:20.759" v="67" actId="20577"/>
          <ac:spMkLst>
            <pc:docMk/>
            <pc:sldMk cId="4184783436" sldId="426"/>
            <ac:spMk id="6" creationId="{E7B2E2F0-9C16-89EA-7A36-9D7EBA0775E3}"/>
          </ac:spMkLst>
        </pc:spChg>
        <pc:picChg chg="mod">
          <ac:chgData name="Hein Stigum" userId="aae9c573-ea01-46f4-82b8-dee99d49f40d" providerId="ADAL" clId="{4FB183D2-8B67-4854-ACF7-E49510A22E8A}" dt="2023-04-03T07:48:23.157" v="69" actId="1037"/>
          <ac:picMkLst>
            <pc:docMk/>
            <pc:sldMk cId="4184783436" sldId="426"/>
            <ac:picMk id="7" creationId="{00000000-0000-0000-0000-000000000000}"/>
          </ac:picMkLst>
        </pc:picChg>
      </pc:sldChg>
      <pc:sldChg chg="addSp modSp mod modAnim">
        <pc:chgData name="Hein Stigum" userId="aae9c573-ea01-46f4-82b8-dee99d49f40d" providerId="ADAL" clId="{4FB183D2-8B67-4854-ACF7-E49510A22E8A}" dt="2023-04-03T07:49:45.576" v="76" actId="1036"/>
        <pc:sldMkLst>
          <pc:docMk/>
          <pc:sldMk cId="4266685449" sldId="428"/>
        </pc:sldMkLst>
        <pc:spChg chg="mod">
          <ac:chgData name="Hein Stigum" userId="aae9c573-ea01-46f4-82b8-dee99d49f40d" providerId="ADAL" clId="{4FB183D2-8B67-4854-ACF7-E49510A22E8A}" dt="2023-04-03T07:49:16.449" v="73" actId="20577"/>
          <ac:spMkLst>
            <pc:docMk/>
            <pc:sldMk cId="4266685449" sldId="428"/>
            <ac:spMk id="7" creationId="{A156E063-9756-4BC7-A1EF-3797A417DE49}"/>
          </ac:spMkLst>
        </pc:spChg>
        <pc:spChg chg="add mod">
          <ac:chgData name="Hein Stigum" userId="aae9c573-ea01-46f4-82b8-dee99d49f40d" providerId="ADAL" clId="{4FB183D2-8B67-4854-ACF7-E49510A22E8A}" dt="2023-04-03T07:49:45.576" v="76" actId="1036"/>
          <ac:spMkLst>
            <pc:docMk/>
            <pc:sldMk cId="4266685449" sldId="428"/>
            <ac:spMk id="8" creationId="{FFD7208C-1EE8-F3AE-2C82-81E8FAA3BBC4}"/>
          </ac:spMkLst>
        </pc:spChg>
      </pc:sldChg>
      <pc:sldChg chg="addSp modSp new mod modClrScheme chgLayout">
        <pc:chgData name="Hein Stigum" userId="aae9c573-ea01-46f4-82b8-dee99d49f40d" providerId="ADAL" clId="{4FB183D2-8B67-4854-ACF7-E49510A22E8A}" dt="2023-04-03T08:09:01.231" v="111" actId="207"/>
        <pc:sldMkLst>
          <pc:docMk/>
          <pc:sldMk cId="2083945537" sldId="430"/>
        </pc:sldMkLst>
        <pc:spChg chg="mod ord">
          <ac:chgData name="Hein Stigum" userId="aae9c573-ea01-46f4-82b8-dee99d49f40d" providerId="ADAL" clId="{4FB183D2-8B67-4854-ACF7-E49510A22E8A}" dt="2023-04-03T08:08:17.726" v="85" actId="700"/>
          <ac:spMkLst>
            <pc:docMk/>
            <pc:sldMk cId="2083945537" sldId="430"/>
            <ac:spMk id="2" creationId="{C603C72B-13AF-D3BE-47AD-345880306783}"/>
          </ac:spMkLst>
        </pc:spChg>
        <pc:spChg chg="mod ord">
          <ac:chgData name="Hein Stigum" userId="aae9c573-ea01-46f4-82b8-dee99d49f40d" providerId="ADAL" clId="{4FB183D2-8B67-4854-ACF7-E49510A22E8A}" dt="2023-04-03T08:08:17.726" v="85" actId="700"/>
          <ac:spMkLst>
            <pc:docMk/>
            <pc:sldMk cId="2083945537" sldId="430"/>
            <ac:spMk id="3" creationId="{F91FD8D2-5DD9-F88C-3F13-E26F2DBE3EE7}"/>
          </ac:spMkLst>
        </pc:spChg>
        <pc:spChg chg="mod ord">
          <ac:chgData name="Hein Stigum" userId="aae9c573-ea01-46f4-82b8-dee99d49f40d" providerId="ADAL" clId="{4FB183D2-8B67-4854-ACF7-E49510A22E8A}" dt="2023-04-03T08:08:17.726" v="85" actId="700"/>
          <ac:spMkLst>
            <pc:docMk/>
            <pc:sldMk cId="2083945537" sldId="430"/>
            <ac:spMk id="4" creationId="{AB2312A7-3555-1121-F7C0-F7BE7807858D}"/>
          </ac:spMkLst>
        </pc:spChg>
        <pc:spChg chg="mod ord">
          <ac:chgData name="Hein Stigum" userId="aae9c573-ea01-46f4-82b8-dee99d49f40d" providerId="ADAL" clId="{4FB183D2-8B67-4854-ACF7-E49510A22E8A}" dt="2023-04-03T08:08:17.726" v="85" actId="700"/>
          <ac:spMkLst>
            <pc:docMk/>
            <pc:sldMk cId="2083945537" sldId="430"/>
            <ac:spMk id="5" creationId="{B58CB22E-44FE-9A48-4C95-D93E19DE9BE9}"/>
          </ac:spMkLst>
        </pc:spChg>
        <pc:spChg chg="add mod ord">
          <ac:chgData name="Hein Stigum" userId="aae9c573-ea01-46f4-82b8-dee99d49f40d" providerId="ADAL" clId="{4FB183D2-8B67-4854-ACF7-E49510A22E8A}" dt="2023-04-03T08:09:01.231" v="111" actId="207"/>
          <ac:spMkLst>
            <pc:docMk/>
            <pc:sldMk cId="2083945537" sldId="430"/>
            <ac:spMk id="6" creationId="{5D5FD012-0B00-5933-621F-D2DCEF52F63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67132E1-DB55-40CC-9550-03852BA2666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529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5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530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530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2BC6E1A-2B3C-4EA6-ADC8-E376B1ABE3F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89050" y="792163"/>
            <a:ext cx="4279900" cy="3209925"/>
          </a:xfrm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3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762000"/>
            <a:endParaRPr lang="nb-NO" altLang="en-US" dirty="0"/>
          </a:p>
          <a:p>
            <a:pPr defTabSz="762000"/>
            <a:endParaRPr lang="nb-NO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54528-7E4F-44FC-859D-368FDAC865B9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E7CD9-FE30-4AB4-96B4-48DEFE830DE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72944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7CF2B-F466-48A0-9D05-06E10A34B04C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7FF63-4968-43BC-B4A5-2C4BCC247398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28088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DE574-11A0-40FF-AF28-47BC0B914E2A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4675B-D94E-4EB0-B603-0039D55ACC28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33183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A3E8E-E125-4B03-A325-038B40E54E60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6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AABF8-446A-446F-A7BD-B423EE02F7A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35112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EED52-162F-4E59-897E-DB6F67D4EDF5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8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9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C60B5-4BCF-46DE-9834-AE0F328859E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043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15275-73ED-487B-844E-2DE03A007338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5159C-F0A6-43A1-B1E7-98F56603BE3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41991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FB6F4-B08E-48D1-94C2-5F22C4D5CF9E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3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4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30F4B-04B4-4F3F-8C66-89BE39CC7B9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1417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BD132-8F0C-4E6E-A8A4-5BD260C96B32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6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594B4-4BAF-4091-A0B3-AA708ED30323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1853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C31E0-9E8E-4EB7-811C-7135602B49F9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6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E69E7-3111-4E30-BAE4-B5C06298CF08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64308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D0EEF-2743-4CD2-9C38-56DEE04CB369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D5A4D-9075-4044-93E5-938A23A5663D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9388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66DF-5814-4BEB-9B7B-DF25F79B4594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DECF7-6568-4937-9E60-9186669E3EF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25713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/>
              <a:t>Klikk for å redigere tittelstil i malen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/>
              <a:t>Klikk for å redigere tekststiler i malen</a:t>
            </a:r>
          </a:p>
          <a:p>
            <a:pPr lvl="1"/>
            <a:r>
              <a:rPr lang="nb-NO" altLang="en-US"/>
              <a:t>Andre nivå</a:t>
            </a:r>
          </a:p>
          <a:p>
            <a:pPr lvl="2"/>
            <a:r>
              <a:rPr lang="nb-NO" altLang="en-US"/>
              <a:t>Tredje nivå</a:t>
            </a:r>
          </a:p>
          <a:p>
            <a:pPr lvl="3"/>
            <a:r>
              <a:rPr lang="nb-NO" altLang="en-US"/>
              <a:t>Fjerde nivå</a:t>
            </a:r>
          </a:p>
          <a:p>
            <a:pPr lvl="4"/>
            <a:r>
              <a:rPr lang="nb-NO" altLang="en-US"/>
              <a:t>Femte nivå</a:t>
            </a:r>
          </a:p>
        </p:txBody>
      </p:sp>
      <p:pic>
        <p:nvPicPr>
          <p:cNvPr id="1028" name="Picture 1028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713"/>
            <a:ext cx="16002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029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9144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90" name="Rectangle 103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553200"/>
            <a:ext cx="1371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662D948D-20C2-4DD6-BF86-17D06D6AF991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169991" name="Rectangle 103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19600" y="6553200"/>
            <a:ext cx="762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169992" name="Rectangle 103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53200"/>
            <a:ext cx="609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E1A2B0A-CA1E-4988-8209-1C4D685A169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.uio.no/helsam/forskning/aktuelt/arrangementer/andre/2023/stata-course-uio-2023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30"/>
          <p:cNvSpPr>
            <a:spLocks noGrp="1" noChangeArrowheads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068D7E-241A-4100-A08F-0AD4ACA513DC}" type="datetime7">
              <a:rPr lang="en-US" altLang="en-US" sz="1400" smtClean="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Apr-23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9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H.S.</a:t>
            </a:r>
          </a:p>
        </p:txBody>
      </p:sp>
      <p:sp>
        <p:nvSpPr>
          <p:cNvPr id="4100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193481-9D2D-4019-9D7C-EAF8AF3FC36E}" type="slidenum">
              <a:rPr lang="nb-NO" altLang="en-US" sz="1400" smtClean="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1" name="Date Placeholder 3"/>
          <p:cNvSpPr txBox="1">
            <a:spLocks noGrp="1"/>
          </p:cNvSpPr>
          <p:nvPr/>
        </p:nvSpPr>
        <p:spPr bwMode="auto">
          <a:xfrm>
            <a:off x="609600" y="6553200"/>
            <a:ext cx="100965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7D195C-CB31-40F9-B03B-233F9259B5EC}" type="datetime7">
              <a:rPr lang="en-US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Apr-23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2" name="Footer Placeholder 4"/>
          <p:cNvSpPr txBox="1">
            <a:spLocks noGrp="1"/>
          </p:cNvSpPr>
          <p:nvPr/>
        </p:nvSpPr>
        <p:spPr bwMode="auto">
          <a:xfrm>
            <a:off x="4419600" y="6553200"/>
            <a:ext cx="512763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H.S.</a:t>
            </a:r>
          </a:p>
        </p:txBody>
      </p:sp>
      <p:sp>
        <p:nvSpPr>
          <p:cNvPr id="4103" name="Slide Number Placeholder 5"/>
          <p:cNvSpPr txBox="1">
            <a:spLocks noGrp="1"/>
          </p:cNvSpPr>
          <p:nvPr/>
        </p:nvSpPr>
        <p:spPr bwMode="auto">
          <a:xfrm>
            <a:off x="8101013" y="6553200"/>
            <a:ext cx="509587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511C51B-FA53-48DC-A6F4-7CA7FD9A2863}" type="slidenum">
              <a:rPr lang="nb-NO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1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980728"/>
            <a:ext cx="7772400" cy="2448272"/>
          </a:xfrm>
        </p:spPr>
        <p:txBody>
          <a:bodyPr/>
          <a:lstStyle/>
          <a:p>
            <a:pPr eaLnBrk="1" hangingPunct="1"/>
            <a:r>
              <a:rPr lang="en-US" altLang="en-US" dirty="0"/>
              <a:t>6 Macro, Matrix </a:t>
            </a:r>
            <a:br>
              <a:rPr lang="en-US" altLang="en-US" dirty="0"/>
            </a:br>
            <a:r>
              <a:rPr lang="en-US" altLang="en-US" sz="1800" dirty="0"/>
              <a:t>and </a:t>
            </a:r>
            <a:br>
              <a:rPr lang="en-US" altLang="en-US" dirty="0"/>
            </a:br>
            <a:r>
              <a:rPr lang="en-US" altLang="en-US" dirty="0"/>
              <a:t>Loop, Examples</a:t>
            </a:r>
            <a:br>
              <a:rPr lang="nb-NO" altLang="en-US" dirty="0"/>
            </a:br>
            <a:r>
              <a:rPr lang="nb-NO" altLang="en-US" sz="1800" dirty="0"/>
              <a:t>3h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01FD1B2B-C9A0-4035-B425-804003C29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4038600"/>
            <a:ext cx="6953200" cy="227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50000"/>
              </a:spcBef>
              <a:spcAft>
                <a:spcPct val="0"/>
              </a:spcAft>
              <a:buNone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600">
                <a:solidFill>
                  <a:srgbClr val="154987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rgbClr val="154987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154987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eaLnBrk="1" hangingPunct="1"/>
            <a:r>
              <a:rPr lang="nb-NO" altLang="en-US" i="1" kern="0" dirty="0"/>
              <a:t>Hein Stigum</a:t>
            </a:r>
          </a:p>
          <a:p>
            <a:pPr eaLnBrk="1" hangingPunct="1"/>
            <a:r>
              <a:rPr lang="en-US" altLang="en-US" i="1" kern="0" dirty="0">
                <a:solidFill>
                  <a:srgbClr val="FF0000"/>
                </a:solidFill>
              </a:rPr>
              <a:t>Presentation, data and programs at:</a:t>
            </a:r>
          </a:p>
          <a:p>
            <a:pPr eaLnBrk="1" hangingPunct="1"/>
            <a:r>
              <a:rPr lang="en-US" sz="1800" dirty="0">
                <a:hlinkClick r:id="rId3"/>
              </a:rPr>
              <a:t>Stata Course - </a:t>
            </a:r>
            <a:r>
              <a:rPr lang="en-US" sz="1800" dirty="0" err="1">
                <a:hlinkClick r:id="rId3"/>
              </a:rPr>
              <a:t>Institutt</a:t>
            </a:r>
            <a:r>
              <a:rPr lang="en-US" sz="1800" dirty="0">
                <a:hlinkClick r:id="rId3"/>
              </a:rPr>
              <a:t> for </a:t>
            </a:r>
            <a:r>
              <a:rPr lang="en-US" sz="1800" dirty="0" err="1">
                <a:hlinkClick r:id="rId3"/>
              </a:rPr>
              <a:t>helse</a:t>
            </a:r>
            <a:r>
              <a:rPr lang="en-US" sz="1800" dirty="0">
                <a:hlinkClick r:id="rId3"/>
              </a:rPr>
              <a:t> </a:t>
            </a:r>
            <a:r>
              <a:rPr lang="en-US" sz="1800" dirty="0" err="1">
                <a:hlinkClick r:id="rId3"/>
              </a:rPr>
              <a:t>og</a:t>
            </a:r>
            <a:r>
              <a:rPr lang="en-US" sz="1800" dirty="0">
                <a:hlinkClick r:id="rId3"/>
              </a:rPr>
              <a:t> </a:t>
            </a:r>
            <a:r>
              <a:rPr lang="en-US" sz="1800" dirty="0" err="1">
                <a:hlinkClick r:id="rId3"/>
              </a:rPr>
              <a:t>samfunn</a:t>
            </a:r>
            <a:r>
              <a:rPr lang="en-US" sz="1800" dirty="0">
                <a:hlinkClick r:id="rId3"/>
              </a:rPr>
              <a:t> (uio.no)</a:t>
            </a:r>
            <a:endParaRPr lang="en-US" altLang="en-US" sz="320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syntax files</a:t>
            </a:r>
          </a:p>
          <a:p>
            <a:pPr lvl="1"/>
            <a:r>
              <a:rPr lang="en-US" dirty="0"/>
              <a:t>Examples, Commands</a:t>
            </a:r>
          </a:p>
          <a:p>
            <a:r>
              <a:rPr lang="en-US" dirty="0"/>
              <a:t>“Automated” analyses</a:t>
            </a:r>
          </a:p>
          <a:p>
            <a:pPr lvl="1"/>
            <a:r>
              <a:rPr lang="en-US" dirty="0"/>
              <a:t>Returned results</a:t>
            </a:r>
          </a:p>
          <a:p>
            <a:pPr lvl="1"/>
            <a:r>
              <a:rPr lang="en-US" dirty="0"/>
              <a:t>Macro</a:t>
            </a:r>
          </a:p>
          <a:p>
            <a:pPr lvl="1"/>
            <a:r>
              <a:rPr lang="en-US" dirty="0"/>
              <a:t>Matrix</a:t>
            </a:r>
          </a:p>
          <a:p>
            <a:pPr lvl="1"/>
            <a:r>
              <a:rPr lang="en-US" dirty="0"/>
              <a:t>Loops</a:t>
            </a:r>
          </a:p>
          <a:p>
            <a:pPr lvl="1"/>
            <a:r>
              <a:rPr lang="en-US" dirty="0"/>
              <a:t>Data frames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3FB6F4-B08E-48D1-94C2-5F22C4D5CF9E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230F4B-04B4-4F3F-8C66-89BE39CC7B9F}" type="slidenum">
              <a:rPr lang="nb-NO" altLang="nb-NO" smtClean="0"/>
              <a:pPr>
                <a:defRPr/>
              </a:pPr>
              <a:t>2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817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Returned results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07CF2B-F466-48A0-9D05-06E10A34B04C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7FF63-4968-43BC-B4A5-2C4BCC247398}" type="slidenum">
              <a:rPr lang="nb-NO" altLang="nb-NO" smtClean="0"/>
              <a:pPr>
                <a:defRPr/>
              </a:pPr>
              <a:t>3</a:t>
            </a:fld>
            <a:endParaRPr lang="nb-NO" alt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69" y="864515"/>
            <a:ext cx="7730439" cy="5660829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0B59501B-0D01-6D45-EFDC-D40F841A432C}"/>
              </a:ext>
            </a:extLst>
          </p:cNvPr>
          <p:cNvSpPr txBox="1"/>
          <p:nvPr/>
        </p:nvSpPr>
        <p:spPr>
          <a:xfrm>
            <a:off x="5576818" y="6381328"/>
            <a:ext cx="210666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Go to Syntax: Examples</a:t>
            </a:r>
          </a:p>
        </p:txBody>
      </p:sp>
    </p:spTree>
    <p:extLst>
      <p:ext uri="{BB962C8B-B14F-4D97-AF65-F5344CB8AC3E}">
        <p14:creationId xmlns:p14="http://schemas.microsoft.com/office/powerpoint/2010/main" val="77161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Macros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FDF729F-612B-424B-88DE-BDAEBB9AD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832501"/>
            <a:ext cx="7885932" cy="5720699"/>
          </a:xfrm>
          <a:prstGeom prst="rect">
            <a:avLst/>
          </a:prstGeom>
          <a:noFill/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09600" y="6553200"/>
            <a:ext cx="1371600" cy="3048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C3A15275-73ED-487B-844E-2DE03A007338}" type="datetime7">
              <a:rPr lang="en-US" smtClean="0"/>
              <a:pPr>
                <a:spcAft>
                  <a:spcPts val="600"/>
                </a:spcAft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419600" y="6553200"/>
            <a:ext cx="762000" cy="3048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001000" y="6553200"/>
            <a:ext cx="609600" cy="3048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BAA5159C-F0A6-43A1-B1E7-98F56603BE3B}" type="slidenum">
              <a:rPr lang="nb-NO" altLang="nb-NO" smtClean="0"/>
              <a:pPr>
                <a:spcAft>
                  <a:spcPts val="600"/>
                </a:spcAft>
                <a:defRPr/>
              </a:pPr>
              <a:t>4</a:t>
            </a:fld>
            <a:endParaRPr lang="nb-NO" alt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5049CF5-D093-5288-8C09-30807EDB67D7}"/>
              </a:ext>
            </a:extLst>
          </p:cNvPr>
          <p:cNvSpPr txBox="1"/>
          <p:nvPr/>
        </p:nvSpPr>
        <p:spPr>
          <a:xfrm>
            <a:off x="5576818" y="6381328"/>
            <a:ext cx="223490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Go to Syntax: Commands</a:t>
            </a:r>
          </a:p>
        </p:txBody>
      </p:sp>
    </p:spTree>
    <p:extLst>
      <p:ext uri="{BB962C8B-B14F-4D97-AF65-F5344CB8AC3E}">
        <p14:creationId xmlns:p14="http://schemas.microsoft.com/office/powerpoint/2010/main" val="322766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nb-NO" altLang="nb-NO" smtClean="0"/>
              <a:pPr>
                <a:defRPr/>
              </a:pPr>
              <a:t>5</a:t>
            </a:fld>
            <a:endParaRPr lang="nb-NO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33" y="792506"/>
            <a:ext cx="7927107" cy="5804845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03D076A9-CC7C-52C0-2C63-D9FA86320FF5}"/>
              </a:ext>
            </a:extLst>
          </p:cNvPr>
          <p:cNvSpPr txBox="1"/>
          <p:nvPr/>
        </p:nvSpPr>
        <p:spPr>
          <a:xfrm>
            <a:off x="5576818" y="6309320"/>
            <a:ext cx="223490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Go to Syntax: Commands</a:t>
            </a:r>
          </a:p>
        </p:txBody>
      </p:sp>
    </p:spTree>
    <p:extLst>
      <p:ext uri="{BB962C8B-B14F-4D97-AF65-F5344CB8AC3E}">
        <p14:creationId xmlns:p14="http://schemas.microsoft.com/office/powerpoint/2010/main" val="146723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nb-NO" altLang="nb-NO" smtClean="0"/>
              <a:pPr>
                <a:defRPr/>
              </a:pPr>
              <a:t>6</a:t>
            </a:fld>
            <a:endParaRPr lang="nb-NO" alt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731200"/>
            <a:ext cx="8010829" cy="5866152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E7B2E2F0-9C16-89EA-7A36-9D7EBA0775E3}"/>
              </a:ext>
            </a:extLst>
          </p:cNvPr>
          <p:cNvSpPr txBox="1"/>
          <p:nvPr/>
        </p:nvSpPr>
        <p:spPr>
          <a:xfrm>
            <a:off x="5576818" y="6309320"/>
            <a:ext cx="210666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Go to Syntax: Examples</a:t>
            </a:r>
          </a:p>
        </p:txBody>
      </p:sp>
    </p:spTree>
    <p:extLst>
      <p:ext uri="{BB962C8B-B14F-4D97-AF65-F5344CB8AC3E}">
        <p14:creationId xmlns:p14="http://schemas.microsoft.com/office/powerpoint/2010/main" val="418478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nb-NO" altLang="nb-NO" smtClean="0"/>
              <a:pPr>
                <a:defRPr/>
              </a:pPr>
              <a:t>7</a:t>
            </a:fld>
            <a:endParaRPr lang="nb-NO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738399"/>
            <a:ext cx="8000999" cy="585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55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file: Table 1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nb-NO" altLang="nb-NO" smtClean="0"/>
              <a:pPr>
                <a:defRPr/>
              </a:pPr>
              <a:t>8</a:t>
            </a:fld>
            <a:endParaRPr lang="nb-NO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53" y="1484784"/>
            <a:ext cx="8121460" cy="381642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A156E063-9756-4BC7-A1EF-3797A417DE49}"/>
              </a:ext>
            </a:extLst>
          </p:cNvPr>
          <p:cNvSpPr txBox="1"/>
          <p:nvPr/>
        </p:nvSpPr>
        <p:spPr>
          <a:xfrm>
            <a:off x="1403648" y="5661248"/>
            <a:ext cx="72378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Two string variables (var, lab)</a:t>
            </a:r>
          </a:p>
          <a:p>
            <a:r>
              <a:rPr lang="en-US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Four numeric variables (</a:t>
            </a:r>
            <a:r>
              <a:rPr lang="en-US" dirty="0" err="1">
                <a:solidFill>
                  <a:srgbClr val="0066FF"/>
                </a:solidFill>
                <a:latin typeface="+mn-lt"/>
                <a:cs typeface="Times New Roman" pitchFamily="18" charset="0"/>
              </a:rPr>
              <a:t>obs</a:t>
            </a:r>
            <a:r>
              <a:rPr lang="en-US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, mean, </a:t>
            </a:r>
            <a:r>
              <a:rPr lang="en-US" dirty="0" err="1">
                <a:solidFill>
                  <a:srgbClr val="0066FF"/>
                </a:solidFill>
                <a:latin typeface="+mn-lt"/>
                <a:cs typeface="Times New Roman" pitchFamily="18" charset="0"/>
              </a:rPr>
              <a:t>dmean</a:t>
            </a:r>
            <a:r>
              <a:rPr lang="en-US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66FF"/>
                </a:solidFill>
                <a:latin typeface="+mn-lt"/>
                <a:cs typeface="Times New Roman" pitchFamily="18" charset="0"/>
              </a:rPr>
              <a:t>pvalue</a:t>
            </a:r>
            <a:r>
              <a:rPr lang="en-US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)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FD7208C-1EE8-F3AE-2C82-81E8FAA3BBC4}"/>
              </a:ext>
            </a:extLst>
          </p:cNvPr>
          <p:cNvSpPr txBox="1"/>
          <p:nvPr/>
        </p:nvSpPr>
        <p:spPr>
          <a:xfrm>
            <a:off x="5576818" y="6433591"/>
            <a:ext cx="210666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Go to Syntax: Examples</a:t>
            </a:r>
          </a:p>
        </p:txBody>
      </p:sp>
    </p:spTree>
    <p:extLst>
      <p:ext uri="{BB962C8B-B14F-4D97-AF65-F5344CB8AC3E}">
        <p14:creationId xmlns:p14="http://schemas.microsoft.com/office/powerpoint/2010/main" val="426668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file: Table 2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nb-NO" altLang="nb-NO" smtClean="0"/>
              <a:pPr>
                <a:defRPr/>
              </a:pPr>
              <a:t>9</a:t>
            </a:fld>
            <a:endParaRPr lang="nb-NO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24" y="1484784"/>
            <a:ext cx="8894551" cy="1904267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51BBB361-A76A-4F30-B8EF-F22095F226B5}"/>
              </a:ext>
            </a:extLst>
          </p:cNvPr>
          <p:cNvSpPr txBox="1"/>
          <p:nvPr/>
        </p:nvSpPr>
        <p:spPr>
          <a:xfrm>
            <a:off x="1403648" y="5661248"/>
            <a:ext cx="6361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Two string variables (</a:t>
            </a:r>
            <a:r>
              <a:rPr lang="en-US" dirty="0" err="1">
                <a:solidFill>
                  <a:srgbClr val="0066FF"/>
                </a:solidFill>
                <a:latin typeface="+mn-lt"/>
                <a:cs typeface="Times New Roman" pitchFamily="18" charset="0"/>
              </a:rPr>
              <a:t>adjSet</a:t>
            </a:r>
            <a:r>
              <a:rPr lang="en-US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, lab)</a:t>
            </a:r>
          </a:p>
          <a:p>
            <a:r>
              <a:rPr lang="en-US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Five numeric variables (nr, </a:t>
            </a:r>
            <a:r>
              <a:rPr lang="en-US" dirty="0" err="1">
                <a:solidFill>
                  <a:srgbClr val="0066FF"/>
                </a:solidFill>
                <a:latin typeface="+mn-lt"/>
                <a:cs typeface="Times New Roman" pitchFamily="18" charset="0"/>
              </a:rPr>
              <a:t>obs</a:t>
            </a:r>
            <a:r>
              <a:rPr lang="en-US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66FF"/>
                </a:solidFill>
                <a:latin typeface="+mn-lt"/>
                <a:cs typeface="Times New Roman" pitchFamily="18" charset="0"/>
              </a:rPr>
              <a:t>coef</a:t>
            </a:r>
            <a:r>
              <a:rPr lang="en-US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, ci1, ci2)</a:t>
            </a:r>
          </a:p>
        </p:txBody>
      </p:sp>
    </p:spTree>
    <p:extLst>
      <p:ext uri="{BB962C8B-B14F-4D97-AF65-F5344CB8AC3E}">
        <p14:creationId xmlns:p14="http://schemas.microsoft.com/office/powerpoint/2010/main" val="145726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03C72B-13AF-D3BE-47AD-34588030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D5FD012-0B00-5933-621F-D2DCEF52F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Thanks for listening!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91FD8D2-5DD9-F88C-3F13-E26F2DBE3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B2312A7-3555-1121-F7C0-F7BE78078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58CB22E-44FE-9A48-4C95-D93E19DE9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nb-NO" altLang="nb-NO" smtClean="0"/>
              <a:pPr>
                <a:defRPr/>
              </a:pPr>
              <a:t>10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83945537"/>
      </p:ext>
    </p:extLst>
  </p:cSld>
  <p:clrMapOvr>
    <a:masterClrMapping/>
  </p:clrMapOvr>
</p:sld>
</file>

<file path=ppt/theme/theme1.xml><?xml version="1.0" encoding="utf-8"?>
<a:theme xmlns:a="http://schemas.openxmlformats.org/drawingml/2006/main" name="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solidFill>
              <a:srgbClr val="0066FF"/>
            </a:solidFill>
            <a:latin typeface="+mn-lt"/>
            <a:cs typeface="Times New Roman" pitchFamily="18" charset="0"/>
          </a:defRPr>
        </a:defPPr>
      </a:lstStyle>
    </a:tx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207</Words>
  <Application>Microsoft Office PowerPoint</Application>
  <PresentationFormat>Skjermfremvisning (4:3)</PresentationFormat>
  <Paragraphs>67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FHI lys</vt:lpstr>
      <vt:lpstr>6 Macro, Matrix  and  Loop, Examples 3h</vt:lpstr>
      <vt:lpstr>Agenda</vt:lpstr>
      <vt:lpstr>Returned results</vt:lpstr>
      <vt:lpstr>Macros</vt:lpstr>
      <vt:lpstr>Macros</vt:lpstr>
      <vt:lpstr>Matrix</vt:lpstr>
      <vt:lpstr>Matrix</vt:lpstr>
      <vt:lpstr>Result file: Table 1</vt:lpstr>
      <vt:lpstr>Result file: Table 2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Macro, Matrix  and  Loop, Examples 3h</dc:title>
  <dc:creator>Stigum, Hein</dc:creator>
  <cp:lastModifiedBy>Hein Stigum</cp:lastModifiedBy>
  <cp:revision>9</cp:revision>
  <dcterms:created xsi:type="dcterms:W3CDTF">2021-03-24T09:24:02Z</dcterms:created>
  <dcterms:modified xsi:type="dcterms:W3CDTF">2023-04-03T08:09:09Z</dcterms:modified>
</cp:coreProperties>
</file>