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ome Nicolas Marius Ruzzin" userId="6f6690db-dbfd-4925-a425-b83328cc621a" providerId="ADAL" clId="{9E05FDAD-AD70-44C7-A711-5886BA681FAC}"/>
    <pc:docChg chg="undo custSel modSld">
      <pc:chgData name="Jerome Nicolas Marius Ruzzin" userId="6f6690db-dbfd-4925-a425-b83328cc621a" providerId="ADAL" clId="{9E05FDAD-AD70-44C7-A711-5886BA681FAC}" dt="2026-09-21T11:14:48.485" v="4" actId="26606"/>
      <pc:docMkLst>
        <pc:docMk/>
      </pc:docMkLst>
      <pc:sldChg chg="addSp delSp modSp mod setBg">
        <pc:chgData name="Jerome Nicolas Marius Ruzzin" userId="6f6690db-dbfd-4925-a425-b83328cc621a" providerId="ADAL" clId="{9E05FDAD-AD70-44C7-A711-5886BA681FAC}" dt="2026-09-21T11:14:48.485" v="4" actId="26606"/>
        <pc:sldMkLst>
          <pc:docMk/>
          <pc:sldMk cId="355479467" sldId="256"/>
        </pc:sldMkLst>
        <pc:spChg chg="add del">
          <ac:chgData name="Jerome Nicolas Marius Ruzzin" userId="6f6690db-dbfd-4925-a425-b83328cc621a" providerId="ADAL" clId="{9E05FDAD-AD70-44C7-A711-5886BA681FAC}" dt="2026-09-21T11:14:44.110" v="1" actId="26606"/>
          <ac:spMkLst>
            <pc:docMk/>
            <pc:sldMk cId="355479467" sldId="256"/>
            <ac:spMk id="10" creationId="{8950AD4C-6AF3-49F8-94E1-DBCAFB39478B}"/>
          </ac:spMkLst>
        </pc:spChg>
        <pc:spChg chg="add del">
          <ac:chgData name="Jerome Nicolas Marius Ruzzin" userId="6f6690db-dbfd-4925-a425-b83328cc621a" providerId="ADAL" clId="{9E05FDAD-AD70-44C7-A711-5886BA681FAC}" dt="2026-09-21T11:14:44.110" v="1" actId="26606"/>
          <ac:spMkLst>
            <pc:docMk/>
            <pc:sldMk cId="355479467" sldId="256"/>
            <ac:spMk id="12" creationId="{8DBEAE55-3EA1-41D7-A212-5F7D8986C1F2}"/>
          </ac:spMkLst>
        </pc:spChg>
        <pc:spChg chg="add del">
          <ac:chgData name="Jerome Nicolas Marius Ruzzin" userId="6f6690db-dbfd-4925-a425-b83328cc621a" providerId="ADAL" clId="{9E05FDAD-AD70-44C7-A711-5886BA681FAC}" dt="2026-09-21T11:14:44.110" v="1" actId="26606"/>
          <ac:spMkLst>
            <pc:docMk/>
            <pc:sldMk cId="355479467" sldId="256"/>
            <ac:spMk id="14" creationId="{CFC5F0E7-644F-4101-BE72-12825CF537E7}"/>
          </ac:spMkLst>
        </pc:spChg>
        <pc:spChg chg="add del">
          <ac:chgData name="Jerome Nicolas Marius Ruzzin" userId="6f6690db-dbfd-4925-a425-b83328cc621a" providerId="ADAL" clId="{9E05FDAD-AD70-44C7-A711-5886BA681FAC}" dt="2026-09-21T11:14:44.110" v="1" actId="26606"/>
          <ac:spMkLst>
            <pc:docMk/>
            <pc:sldMk cId="355479467" sldId="256"/>
            <ac:spMk id="16" creationId="{B1F9B6B4-B0C4-45C6-A086-901C960D03E7}"/>
          </ac:spMkLst>
        </pc:spChg>
        <pc:spChg chg="add del">
          <ac:chgData name="Jerome Nicolas Marius Ruzzin" userId="6f6690db-dbfd-4925-a425-b83328cc621a" providerId="ADAL" clId="{9E05FDAD-AD70-44C7-A711-5886BA681FAC}" dt="2026-09-21T11:14:48.474" v="3" actId="26606"/>
          <ac:spMkLst>
            <pc:docMk/>
            <pc:sldMk cId="355479467" sldId="256"/>
            <ac:spMk id="18" creationId="{DA2E7C1E-2B5A-4BBA-AE51-1CD8C19309D7}"/>
          </ac:spMkLst>
        </pc:spChg>
        <pc:spChg chg="add del">
          <ac:chgData name="Jerome Nicolas Marius Ruzzin" userId="6f6690db-dbfd-4925-a425-b83328cc621a" providerId="ADAL" clId="{9E05FDAD-AD70-44C7-A711-5886BA681FAC}" dt="2026-09-21T11:14:48.474" v="3" actId="26606"/>
          <ac:spMkLst>
            <pc:docMk/>
            <pc:sldMk cId="355479467" sldId="256"/>
            <ac:spMk id="19" creationId="{43DF76B1-5174-4FAF-9D19-FFEE98426836}"/>
          </ac:spMkLst>
        </pc:spChg>
        <pc:spChg chg="add">
          <ac:chgData name="Jerome Nicolas Marius Ruzzin" userId="6f6690db-dbfd-4925-a425-b83328cc621a" providerId="ADAL" clId="{9E05FDAD-AD70-44C7-A711-5886BA681FAC}" dt="2026-09-21T11:14:48.485" v="4" actId="26606"/>
          <ac:spMkLst>
            <pc:docMk/>
            <pc:sldMk cId="355479467" sldId="256"/>
            <ac:spMk id="21" creationId="{7BDAC5B6-20CE-447F-8BA1-F2274AC7AE5B}"/>
          </ac:spMkLst>
        </pc:spChg>
        <pc:spChg chg="add">
          <ac:chgData name="Jerome Nicolas Marius Ruzzin" userId="6f6690db-dbfd-4925-a425-b83328cc621a" providerId="ADAL" clId="{9E05FDAD-AD70-44C7-A711-5886BA681FAC}" dt="2026-09-21T11:14:48.485" v="4" actId="26606"/>
          <ac:spMkLst>
            <pc:docMk/>
            <pc:sldMk cId="355479467" sldId="256"/>
            <ac:spMk id="22" creationId="{D1D22B31-BF8F-446B-9009-8A251FB177CB}"/>
          </ac:spMkLst>
        </pc:spChg>
        <pc:picChg chg="mod">
          <ac:chgData name="Jerome Nicolas Marius Ruzzin" userId="6f6690db-dbfd-4925-a425-b83328cc621a" providerId="ADAL" clId="{9E05FDAD-AD70-44C7-A711-5886BA681FAC}" dt="2026-09-21T11:14:48.485" v="4" actId="26606"/>
          <ac:picMkLst>
            <pc:docMk/>
            <pc:sldMk cId="355479467" sldId="256"/>
            <ac:picMk id="5" creationId="{0331B9F9-5E9E-A3E4-1621-AB790CE688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5DD13-939F-A68F-F4B5-199DB3B32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33820-83D9-82D8-2BEE-7F982150F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16BB0-32A3-8037-D94A-854CAB4A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4D77C-0A4D-1E48-E86B-06CD0771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82D22-B35F-514D-7891-E0E451CE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8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32E11-06FB-9DBD-603E-7C482AF7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5FF7B-204A-5345-5175-EE77A2DE0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611A6-2D5A-749D-955C-D1B2C5708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BE09A-EB24-749D-7A65-D5B671BF5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8BEB5-3C6F-B2A2-FA85-D3808F48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07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3B4EF-8D39-2D3C-F263-96ECA8FB5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349D5-1665-D820-EAD2-C4509818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2A491C-D709-1067-8D26-CDB51C280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19D2E-EC38-DC10-DFD4-37E0F0885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BC99B-FD2F-02D9-367C-72AF61CE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34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E598-0B4D-4491-F3BB-70ABD48EE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94C76-26EF-4802-AE33-F99451E75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24DF2-38D6-7EEA-AC10-48197A798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A27D4-B9D8-D172-A6BB-25D6E507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EC806E-AAC5-4190-14E8-1753AC6B8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90466-5CE7-183A-0E06-B6DD8EB81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82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AAB0-1FE9-3C24-69AD-FF59FAE1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233A6-B5D0-B64B-97AA-22569609C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14702-F3C7-ECD9-F4B3-2C12B3454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28B5E9-8C2E-9B78-3634-0E59C93B1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83B35-2BD7-65FD-13BF-6104C93C1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BE9A3-092F-8BEE-1D79-BD400F9BF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ADB0E0-D6F7-0852-91EF-9D249A7FD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C2AA6-CE0F-8AE2-65A5-A24F1D308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742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7930C-9637-4CBF-A016-3B111AAC0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A164F6-4668-4E48-9078-BF95AE2EB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F8B2E-3433-2E36-542F-B43D853B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9341A5-1C87-996C-B005-34CFC6846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81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146713-DB6E-22EF-8EC5-7DD6E53E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6F834-E92C-ECEE-54AA-D86403573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FB50F-7BEE-34E7-297F-331F89C89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25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86C9-CCC5-082E-C650-A45FE28BB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13D59-663D-1E91-706C-E27C96FB6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E9329-996D-AC1A-43C6-18BC0745A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FAA1C-434D-ECFB-D474-19AC95457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0AF45-ACEF-1382-2681-7660C590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95ED2-4AC0-038F-1E0F-5DAF5003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68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687FE-7FC6-ADD5-9C41-377AEE1B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5CC2D-D450-4B05-337F-49B33A240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395B3-1B67-F51D-F0EE-F8EEBDB1D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EFC5D-2E32-ED55-1ADE-7810E0045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910F0-1898-05F4-48BE-471FD6235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D3BBE-F7B1-8BBA-D6CC-699540969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25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6BFD-D3AF-F245-116F-B2E9EC88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2C6C1-ECBC-9140-96C1-C497F9817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4B8C-195D-6C89-D5A2-039F4FD23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0413C-307E-7DCD-818C-389BB951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481D5-3C8D-D019-A524-98C727353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59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010787-1D5B-F75C-0A33-AB8CCC053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C59A3-9A14-2D9D-7F45-534E89981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298FB-C015-6946-8291-FC06E1941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BB541-CC1A-E115-AD35-7A66E20B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A8D45-5320-429B-C870-3137FEE7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3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564AA-64C1-87D1-15D9-41C89B89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FCB279-8AD9-AC7E-7F8D-CE2D98E8A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E1029-CEEE-D787-8EDD-6CC60AA58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D20280-7B85-4258-A786-0D3DF39083F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76848-2D70-22D8-3C8C-96FBA290C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6AFFC-FDCC-70B1-7906-1384299C5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4CC8C-9F48-4C51-A83B-82F7544E9E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79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1B9F9-5E9E-A3E4-1621-AB790CE6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500" y="1201003"/>
            <a:ext cx="4247443" cy="41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Jerome Nicolas Marius Ruzzin</dc:creator>
  <cp:lastModifiedBy>Jerome Nicolas Marius Ruzzin</cp:lastModifiedBy>
  <cp:revision>1</cp:revision>
  <dcterms:created xsi:type="dcterms:W3CDTF">2026-09-21T11:13:40Z</dcterms:created>
  <dcterms:modified xsi:type="dcterms:W3CDTF">2026-09-21T11:14:50Z</dcterms:modified>
</cp:coreProperties>
</file>