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E8273-5266-4061-AE24-563C99FE2976}" type="datetimeFigureOut">
              <a:rPr lang="nb-NO" smtClean="0"/>
              <a:t>25.05.2018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A4898-4EC5-4068-8DA4-63C739867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0618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E8273-5266-4061-AE24-563C99FE2976}" type="datetimeFigureOut">
              <a:rPr lang="nb-NO" smtClean="0"/>
              <a:t>25.05.2018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A4898-4EC5-4068-8DA4-63C739867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5593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E8273-5266-4061-AE24-563C99FE2976}" type="datetimeFigureOut">
              <a:rPr lang="nb-NO" smtClean="0"/>
              <a:t>25.05.2018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A4898-4EC5-4068-8DA4-63C739867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6419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E8273-5266-4061-AE24-563C99FE2976}" type="datetimeFigureOut">
              <a:rPr lang="nb-NO" smtClean="0"/>
              <a:t>25.05.2018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A4898-4EC5-4068-8DA4-63C739867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7466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E8273-5266-4061-AE24-563C99FE2976}" type="datetimeFigureOut">
              <a:rPr lang="nb-NO" smtClean="0"/>
              <a:t>25.05.2018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A4898-4EC5-4068-8DA4-63C739867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6448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E8273-5266-4061-AE24-563C99FE2976}" type="datetimeFigureOut">
              <a:rPr lang="nb-NO" smtClean="0"/>
              <a:t>25.05.2018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A4898-4EC5-4068-8DA4-63C739867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240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E8273-5266-4061-AE24-563C99FE2976}" type="datetimeFigureOut">
              <a:rPr lang="nb-NO" smtClean="0"/>
              <a:t>25.05.2018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A4898-4EC5-4068-8DA4-63C739867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9616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E8273-5266-4061-AE24-563C99FE2976}" type="datetimeFigureOut">
              <a:rPr lang="nb-NO" smtClean="0"/>
              <a:t>25.05.2018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A4898-4EC5-4068-8DA4-63C739867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8089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E8273-5266-4061-AE24-563C99FE2976}" type="datetimeFigureOut">
              <a:rPr lang="nb-NO" smtClean="0"/>
              <a:t>25.05.2018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A4898-4EC5-4068-8DA4-63C739867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6092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E8273-5266-4061-AE24-563C99FE2976}" type="datetimeFigureOut">
              <a:rPr lang="nb-NO" smtClean="0"/>
              <a:t>25.05.2018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A4898-4EC5-4068-8DA4-63C739867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283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E8273-5266-4061-AE24-563C99FE2976}" type="datetimeFigureOut">
              <a:rPr lang="nb-NO" smtClean="0"/>
              <a:t>25.05.2018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A4898-4EC5-4068-8DA4-63C739867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4085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E8273-5266-4061-AE24-563C99FE2976}" type="datetimeFigureOut">
              <a:rPr lang="nb-NO" smtClean="0"/>
              <a:t>25.05.2018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A4898-4EC5-4068-8DA4-63C7398677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561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56A3A90C-3F3D-4CC7-ADF9-9C26AA55CB9E" descr="4EC87376-1369-4033-B0CE-379F92A82C39@ui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976313"/>
            <a:ext cx="8924925" cy="588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59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Kirsten Bjørklund Holven</dc:creator>
  <cp:lastModifiedBy>Kirsten Bjørklund Holven</cp:lastModifiedBy>
  <cp:revision>1</cp:revision>
  <dcterms:created xsi:type="dcterms:W3CDTF">2018-05-25T11:59:33Z</dcterms:created>
  <dcterms:modified xsi:type="dcterms:W3CDTF">2018-05-25T12:00:11Z</dcterms:modified>
</cp:coreProperties>
</file>