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04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1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54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35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0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9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34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0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05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08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6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E1C51-F81E-4F89-9849-219B058C3341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2DDC9-D002-4D18-BAE5-A57C13449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3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64704"/>
            <a:ext cx="1672584" cy="167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65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Kirsten Bjørklund Holven</dc:creator>
  <cp:lastModifiedBy>Kirsten Bjørklund Holven</cp:lastModifiedBy>
  <cp:revision>1</cp:revision>
  <dcterms:created xsi:type="dcterms:W3CDTF">2019-03-27T07:35:18Z</dcterms:created>
  <dcterms:modified xsi:type="dcterms:W3CDTF">2019-03-27T07:36:16Z</dcterms:modified>
</cp:coreProperties>
</file>