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16"/>
  </p:notesMasterIdLst>
  <p:handoutMasterIdLst>
    <p:handoutMasterId r:id="rId17"/>
  </p:handoutMasterIdLst>
  <p:sldIdLst>
    <p:sldId id="4119" r:id="rId5"/>
    <p:sldId id="272" r:id="rId6"/>
    <p:sldId id="4130" r:id="rId7"/>
    <p:sldId id="4131" r:id="rId8"/>
    <p:sldId id="4127" r:id="rId9"/>
    <p:sldId id="273" r:id="rId10"/>
    <p:sldId id="4083" r:id="rId11"/>
    <p:sldId id="4073" r:id="rId12"/>
    <p:sldId id="4062" r:id="rId13"/>
    <p:sldId id="4078" r:id="rId14"/>
    <p:sldId id="4129" r:id="rId15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ddels stil 2 – uthev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6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59B7AD-EDE0-4D4F-9B4E-372ECE61B8A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E20E8224-0B01-40E1-96F8-4CF0D19AF9D6}">
      <dgm:prSet phldrT="[Tekst]">
        <dgm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/>
            <a:t>Styringsgruppe</a:t>
          </a:r>
        </a:p>
      </dgm:t>
    </dgm:pt>
    <dgm:pt modelId="{01867934-E1DD-4176-963A-8ADE38E9324F}" type="parTrans" cxnId="{2DB43487-F654-4A8E-9809-6B72888F0CCE}">
      <dgm:prSet/>
      <dgm:spPr/>
      <dgm:t>
        <a:bodyPr/>
        <a:lstStyle/>
        <a:p>
          <a:endParaRPr lang="nb-NO"/>
        </a:p>
      </dgm:t>
    </dgm:pt>
    <dgm:pt modelId="{095FD3B8-EF68-42AF-9EF3-EB9EC083F307}" type="sibTrans" cxnId="{2DB43487-F654-4A8E-9809-6B72888F0CCE}">
      <dgm:prSet/>
      <dgm:spPr/>
      <dgm:t>
        <a:bodyPr/>
        <a:lstStyle/>
        <a:p>
          <a:endParaRPr lang="nb-NO"/>
        </a:p>
      </dgm:t>
    </dgm:pt>
    <dgm:pt modelId="{F9CC4471-3AB7-4806-B582-45EDA113D0F1}" type="asst">
      <dgm:prSet phldrT="[Tekst]">
        <dgm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/>
            <a:t>Prosjektleder</a:t>
          </a:r>
        </a:p>
      </dgm:t>
    </dgm:pt>
    <dgm:pt modelId="{41212C52-1D06-44DD-8EB8-3F37868445EC}" type="parTrans" cxnId="{D4E2D206-207B-44E4-B888-982D6E449912}">
      <dgm:prSet>
        <dgm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nb-NO"/>
        </a:p>
      </dgm:t>
    </dgm:pt>
    <dgm:pt modelId="{926464A0-A87B-4145-9F79-ABA8912DD54F}" type="sibTrans" cxnId="{D4E2D206-207B-44E4-B888-982D6E449912}">
      <dgm:prSet/>
      <dgm:spPr/>
      <dgm:t>
        <a:bodyPr/>
        <a:lstStyle/>
        <a:p>
          <a:endParaRPr lang="nb-NO"/>
        </a:p>
      </dgm:t>
    </dgm:pt>
    <dgm:pt modelId="{B3C6ED78-9CF2-4796-8467-19ED4A6F348B}">
      <dgm:prSet phldrT="[Tekst]">
        <dgm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/>
            <a:t>Arbeidsgruppe</a:t>
          </a:r>
        </a:p>
      </dgm:t>
    </dgm:pt>
    <dgm:pt modelId="{1F6BA6B9-7F2A-42DB-8F8B-097940633A2A}" type="parTrans" cxnId="{42A4E9E8-8721-4468-B289-99FE98FCC27F}">
      <dgm:prSet>
        <dgm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nb-NO"/>
        </a:p>
      </dgm:t>
    </dgm:pt>
    <dgm:pt modelId="{7658A67B-534D-4970-972C-B0AA7DE9D8E6}" type="sibTrans" cxnId="{42A4E9E8-8721-4468-B289-99FE98FCC27F}">
      <dgm:prSet/>
      <dgm:spPr/>
      <dgm:t>
        <a:bodyPr/>
        <a:lstStyle/>
        <a:p>
          <a:endParaRPr lang="nb-NO"/>
        </a:p>
      </dgm:t>
    </dgm:pt>
    <dgm:pt modelId="{341F5E5A-5478-4ED6-80D1-067F608AA954}" type="pres">
      <dgm:prSet presAssocID="{3359B7AD-EDE0-4D4F-9B4E-372ECE61B8A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D892BC6-56C7-45BB-AB04-E02E722A8EE7}" type="pres">
      <dgm:prSet presAssocID="{E20E8224-0B01-40E1-96F8-4CF0D19AF9D6}" presName="hierRoot1" presStyleCnt="0">
        <dgm:presLayoutVars>
          <dgm:hierBranch val="init"/>
        </dgm:presLayoutVars>
      </dgm:prSet>
      <dgm:spPr/>
    </dgm:pt>
    <dgm:pt modelId="{DDB3C485-CCBB-49B5-BC1A-F41B14251533}" type="pres">
      <dgm:prSet presAssocID="{E20E8224-0B01-40E1-96F8-4CF0D19AF9D6}" presName="rootComposite1" presStyleCnt="0"/>
      <dgm:spPr/>
    </dgm:pt>
    <dgm:pt modelId="{2E912E63-0C26-430A-84C0-500C4C95C83B}" type="pres">
      <dgm:prSet presAssocID="{E20E8224-0B01-40E1-96F8-4CF0D19AF9D6}" presName="rootText1" presStyleLbl="node0" presStyleIdx="0" presStyleCnt="1">
        <dgm:presLayoutVars>
          <dgm:chPref val="3"/>
        </dgm:presLayoutVars>
      </dgm:prSet>
      <dgm:spPr/>
    </dgm:pt>
    <dgm:pt modelId="{41285F66-1830-4FAC-AC20-1444052797DE}" type="pres">
      <dgm:prSet presAssocID="{E20E8224-0B01-40E1-96F8-4CF0D19AF9D6}" presName="rootConnector1" presStyleLbl="node1" presStyleIdx="0" presStyleCnt="0"/>
      <dgm:spPr/>
    </dgm:pt>
    <dgm:pt modelId="{1BFDFB9A-D4D5-458A-950E-D7B355F0234A}" type="pres">
      <dgm:prSet presAssocID="{E20E8224-0B01-40E1-96F8-4CF0D19AF9D6}" presName="hierChild2" presStyleCnt="0"/>
      <dgm:spPr/>
    </dgm:pt>
    <dgm:pt modelId="{28FA25CB-6910-42F2-A7E8-158D722C110E}" type="pres">
      <dgm:prSet presAssocID="{1F6BA6B9-7F2A-42DB-8F8B-097940633A2A}" presName="Name37" presStyleLbl="parChTrans1D2" presStyleIdx="0" presStyleCnt="2"/>
      <dgm:spPr/>
    </dgm:pt>
    <dgm:pt modelId="{51FA55CB-70B8-4DE8-BDCF-BBA95042B92D}" type="pres">
      <dgm:prSet presAssocID="{B3C6ED78-9CF2-4796-8467-19ED4A6F348B}" presName="hierRoot2" presStyleCnt="0">
        <dgm:presLayoutVars>
          <dgm:hierBranch val="init"/>
        </dgm:presLayoutVars>
      </dgm:prSet>
      <dgm:spPr/>
    </dgm:pt>
    <dgm:pt modelId="{9F783462-F360-447D-9098-460BFB5C6C99}" type="pres">
      <dgm:prSet presAssocID="{B3C6ED78-9CF2-4796-8467-19ED4A6F348B}" presName="rootComposite" presStyleCnt="0"/>
      <dgm:spPr/>
    </dgm:pt>
    <dgm:pt modelId="{4E4B11F6-4975-4F9B-827F-10D0CF2800A8}" type="pres">
      <dgm:prSet presAssocID="{B3C6ED78-9CF2-4796-8467-19ED4A6F348B}" presName="rootText" presStyleLbl="node2" presStyleIdx="0" presStyleCnt="1">
        <dgm:presLayoutVars>
          <dgm:chPref val="3"/>
        </dgm:presLayoutVars>
      </dgm:prSet>
      <dgm:spPr/>
    </dgm:pt>
    <dgm:pt modelId="{71247ED5-7A6B-4787-923B-F8A1BF968AFF}" type="pres">
      <dgm:prSet presAssocID="{B3C6ED78-9CF2-4796-8467-19ED4A6F348B}" presName="rootConnector" presStyleLbl="node2" presStyleIdx="0" presStyleCnt="1"/>
      <dgm:spPr/>
    </dgm:pt>
    <dgm:pt modelId="{9A234A5A-CC81-49AA-A5A6-49508C880E0E}" type="pres">
      <dgm:prSet presAssocID="{B3C6ED78-9CF2-4796-8467-19ED4A6F348B}" presName="hierChild4" presStyleCnt="0"/>
      <dgm:spPr/>
    </dgm:pt>
    <dgm:pt modelId="{F884D7DB-DC8E-4A8E-BAF2-F5B306A857B4}" type="pres">
      <dgm:prSet presAssocID="{B3C6ED78-9CF2-4796-8467-19ED4A6F348B}" presName="hierChild5" presStyleCnt="0"/>
      <dgm:spPr/>
    </dgm:pt>
    <dgm:pt modelId="{D3A069EA-4685-4217-BC8E-9E8371AF7202}" type="pres">
      <dgm:prSet presAssocID="{E20E8224-0B01-40E1-96F8-4CF0D19AF9D6}" presName="hierChild3" presStyleCnt="0"/>
      <dgm:spPr/>
    </dgm:pt>
    <dgm:pt modelId="{04F5FF78-2F8E-4A32-8334-6589ED0D8ABA}" type="pres">
      <dgm:prSet presAssocID="{41212C52-1D06-44DD-8EB8-3F37868445EC}" presName="Name111" presStyleLbl="parChTrans1D2" presStyleIdx="1" presStyleCnt="2"/>
      <dgm:spPr/>
    </dgm:pt>
    <dgm:pt modelId="{CC7675B7-1F17-4ABC-97BB-5D9CA6ABEE98}" type="pres">
      <dgm:prSet presAssocID="{F9CC4471-3AB7-4806-B582-45EDA113D0F1}" presName="hierRoot3" presStyleCnt="0">
        <dgm:presLayoutVars>
          <dgm:hierBranch val="init"/>
        </dgm:presLayoutVars>
      </dgm:prSet>
      <dgm:spPr/>
    </dgm:pt>
    <dgm:pt modelId="{BDFC400A-94B6-486C-8E20-0A5B1F6AA9B2}" type="pres">
      <dgm:prSet presAssocID="{F9CC4471-3AB7-4806-B582-45EDA113D0F1}" presName="rootComposite3" presStyleCnt="0"/>
      <dgm:spPr/>
    </dgm:pt>
    <dgm:pt modelId="{A9BC0FE7-7252-43AB-894A-CABD093E8BAC}" type="pres">
      <dgm:prSet presAssocID="{F9CC4471-3AB7-4806-B582-45EDA113D0F1}" presName="rootText3" presStyleLbl="asst1" presStyleIdx="0" presStyleCnt="1">
        <dgm:presLayoutVars>
          <dgm:chPref val="3"/>
        </dgm:presLayoutVars>
      </dgm:prSet>
      <dgm:spPr/>
    </dgm:pt>
    <dgm:pt modelId="{052EC0BD-CCBC-4CA7-9D32-53FA2AA0C0E6}" type="pres">
      <dgm:prSet presAssocID="{F9CC4471-3AB7-4806-B582-45EDA113D0F1}" presName="rootConnector3" presStyleLbl="asst1" presStyleIdx="0" presStyleCnt="1"/>
      <dgm:spPr/>
    </dgm:pt>
    <dgm:pt modelId="{8529C763-D8BD-464D-999F-B9107FD40BBC}" type="pres">
      <dgm:prSet presAssocID="{F9CC4471-3AB7-4806-B582-45EDA113D0F1}" presName="hierChild6" presStyleCnt="0"/>
      <dgm:spPr/>
    </dgm:pt>
    <dgm:pt modelId="{DE5A57C7-7561-48A2-BC0F-162754E28B42}" type="pres">
      <dgm:prSet presAssocID="{F9CC4471-3AB7-4806-B582-45EDA113D0F1}" presName="hierChild7" presStyleCnt="0"/>
      <dgm:spPr/>
    </dgm:pt>
  </dgm:ptLst>
  <dgm:cxnLst>
    <dgm:cxn modelId="{D4E2D206-207B-44E4-B888-982D6E449912}" srcId="{E20E8224-0B01-40E1-96F8-4CF0D19AF9D6}" destId="{F9CC4471-3AB7-4806-B582-45EDA113D0F1}" srcOrd="0" destOrd="0" parTransId="{41212C52-1D06-44DD-8EB8-3F37868445EC}" sibTransId="{926464A0-A87B-4145-9F79-ABA8912DD54F}"/>
    <dgm:cxn modelId="{1ADE792E-FB40-4ACA-BF77-5F54D3CA64AF}" type="presOf" srcId="{B3C6ED78-9CF2-4796-8467-19ED4A6F348B}" destId="{71247ED5-7A6B-4787-923B-F8A1BF968AFF}" srcOrd="1" destOrd="0" presId="urn:microsoft.com/office/officeart/2005/8/layout/orgChart1"/>
    <dgm:cxn modelId="{5CB25E39-EB36-4B7B-AE2C-58B60C83D98F}" type="presOf" srcId="{F9CC4471-3AB7-4806-B582-45EDA113D0F1}" destId="{052EC0BD-CCBC-4CA7-9D32-53FA2AA0C0E6}" srcOrd="1" destOrd="0" presId="urn:microsoft.com/office/officeart/2005/8/layout/orgChart1"/>
    <dgm:cxn modelId="{91CEE761-5E7C-45E3-A46F-13138539E657}" type="presOf" srcId="{1F6BA6B9-7F2A-42DB-8F8B-097940633A2A}" destId="{28FA25CB-6910-42F2-A7E8-158D722C110E}" srcOrd="0" destOrd="0" presId="urn:microsoft.com/office/officeart/2005/8/layout/orgChart1"/>
    <dgm:cxn modelId="{3E63204C-04B8-42E1-ACAD-2A0CA37E66D3}" type="presOf" srcId="{3359B7AD-EDE0-4D4F-9B4E-372ECE61B8AB}" destId="{341F5E5A-5478-4ED6-80D1-067F608AA954}" srcOrd="0" destOrd="0" presId="urn:microsoft.com/office/officeart/2005/8/layout/orgChart1"/>
    <dgm:cxn modelId="{3D6BD94F-33D3-46F9-97FE-ADCDBFBAA5EB}" type="presOf" srcId="{F9CC4471-3AB7-4806-B582-45EDA113D0F1}" destId="{A9BC0FE7-7252-43AB-894A-CABD093E8BAC}" srcOrd="0" destOrd="0" presId="urn:microsoft.com/office/officeart/2005/8/layout/orgChart1"/>
    <dgm:cxn modelId="{2DB43487-F654-4A8E-9809-6B72888F0CCE}" srcId="{3359B7AD-EDE0-4D4F-9B4E-372ECE61B8AB}" destId="{E20E8224-0B01-40E1-96F8-4CF0D19AF9D6}" srcOrd="0" destOrd="0" parTransId="{01867934-E1DD-4176-963A-8ADE38E9324F}" sibTransId="{095FD3B8-EF68-42AF-9EF3-EB9EC083F307}"/>
    <dgm:cxn modelId="{A8CBCDA5-1C81-4026-9930-86A8FE8CF2DA}" type="presOf" srcId="{E20E8224-0B01-40E1-96F8-4CF0D19AF9D6}" destId="{2E912E63-0C26-430A-84C0-500C4C95C83B}" srcOrd="0" destOrd="0" presId="urn:microsoft.com/office/officeart/2005/8/layout/orgChart1"/>
    <dgm:cxn modelId="{1B429BC2-D355-471E-BEF8-CEF602A8329E}" type="presOf" srcId="{E20E8224-0B01-40E1-96F8-4CF0D19AF9D6}" destId="{41285F66-1830-4FAC-AC20-1444052797DE}" srcOrd="1" destOrd="0" presId="urn:microsoft.com/office/officeart/2005/8/layout/orgChart1"/>
    <dgm:cxn modelId="{05C4F5E6-5C6C-45BA-8095-854BF2906012}" type="presOf" srcId="{B3C6ED78-9CF2-4796-8467-19ED4A6F348B}" destId="{4E4B11F6-4975-4F9B-827F-10D0CF2800A8}" srcOrd="0" destOrd="0" presId="urn:microsoft.com/office/officeart/2005/8/layout/orgChart1"/>
    <dgm:cxn modelId="{42A4E9E8-8721-4468-B289-99FE98FCC27F}" srcId="{E20E8224-0B01-40E1-96F8-4CF0D19AF9D6}" destId="{B3C6ED78-9CF2-4796-8467-19ED4A6F348B}" srcOrd="1" destOrd="0" parTransId="{1F6BA6B9-7F2A-42DB-8F8B-097940633A2A}" sibTransId="{7658A67B-534D-4970-972C-B0AA7DE9D8E6}"/>
    <dgm:cxn modelId="{B5158FED-5D49-4A97-BC52-19F8A4D8ACA7}" type="presOf" srcId="{41212C52-1D06-44DD-8EB8-3F37868445EC}" destId="{04F5FF78-2F8E-4A32-8334-6589ED0D8ABA}" srcOrd="0" destOrd="0" presId="urn:microsoft.com/office/officeart/2005/8/layout/orgChart1"/>
    <dgm:cxn modelId="{1FEC58E5-884A-4521-8C17-1F419E393637}" type="presParOf" srcId="{341F5E5A-5478-4ED6-80D1-067F608AA954}" destId="{8D892BC6-56C7-45BB-AB04-E02E722A8EE7}" srcOrd="0" destOrd="0" presId="urn:microsoft.com/office/officeart/2005/8/layout/orgChart1"/>
    <dgm:cxn modelId="{61487EF8-C875-416A-B235-F658C19B6C2F}" type="presParOf" srcId="{8D892BC6-56C7-45BB-AB04-E02E722A8EE7}" destId="{DDB3C485-CCBB-49B5-BC1A-F41B14251533}" srcOrd="0" destOrd="0" presId="urn:microsoft.com/office/officeart/2005/8/layout/orgChart1"/>
    <dgm:cxn modelId="{9959314B-7203-45FE-BF1F-6E0260363446}" type="presParOf" srcId="{DDB3C485-CCBB-49B5-BC1A-F41B14251533}" destId="{2E912E63-0C26-430A-84C0-500C4C95C83B}" srcOrd="0" destOrd="0" presId="urn:microsoft.com/office/officeart/2005/8/layout/orgChart1"/>
    <dgm:cxn modelId="{080B3233-A82E-423D-898D-756393B17E41}" type="presParOf" srcId="{DDB3C485-CCBB-49B5-BC1A-F41B14251533}" destId="{41285F66-1830-4FAC-AC20-1444052797DE}" srcOrd="1" destOrd="0" presId="urn:microsoft.com/office/officeart/2005/8/layout/orgChart1"/>
    <dgm:cxn modelId="{DB8C95CC-6839-46A8-86DD-82A9815829E1}" type="presParOf" srcId="{8D892BC6-56C7-45BB-AB04-E02E722A8EE7}" destId="{1BFDFB9A-D4D5-458A-950E-D7B355F0234A}" srcOrd="1" destOrd="0" presId="urn:microsoft.com/office/officeart/2005/8/layout/orgChart1"/>
    <dgm:cxn modelId="{36AB7DEA-7081-4FD9-ADA9-EDEE4C2B69B8}" type="presParOf" srcId="{1BFDFB9A-D4D5-458A-950E-D7B355F0234A}" destId="{28FA25CB-6910-42F2-A7E8-158D722C110E}" srcOrd="0" destOrd="0" presId="urn:microsoft.com/office/officeart/2005/8/layout/orgChart1"/>
    <dgm:cxn modelId="{93F61ADC-4CD4-4384-A4D3-A2018EE37769}" type="presParOf" srcId="{1BFDFB9A-D4D5-458A-950E-D7B355F0234A}" destId="{51FA55CB-70B8-4DE8-BDCF-BBA95042B92D}" srcOrd="1" destOrd="0" presId="urn:microsoft.com/office/officeart/2005/8/layout/orgChart1"/>
    <dgm:cxn modelId="{2587729F-B5AE-4A30-9F43-0445A394CBFB}" type="presParOf" srcId="{51FA55CB-70B8-4DE8-BDCF-BBA95042B92D}" destId="{9F783462-F360-447D-9098-460BFB5C6C99}" srcOrd="0" destOrd="0" presId="urn:microsoft.com/office/officeart/2005/8/layout/orgChart1"/>
    <dgm:cxn modelId="{DE1F0B7B-76A6-41BE-A7F0-EDE263C79DB0}" type="presParOf" srcId="{9F783462-F360-447D-9098-460BFB5C6C99}" destId="{4E4B11F6-4975-4F9B-827F-10D0CF2800A8}" srcOrd="0" destOrd="0" presId="urn:microsoft.com/office/officeart/2005/8/layout/orgChart1"/>
    <dgm:cxn modelId="{2DDF08BF-363B-448F-8E14-F1BB85376C02}" type="presParOf" srcId="{9F783462-F360-447D-9098-460BFB5C6C99}" destId="{71247ED5-7A6B-4787-923B-F8A1BF968AFF}" srcOrd="1" destOrd="0" presId="urn:microsoft.com/office/officeart/2005/8/layout/orgChart1"/>
    <dgm:cxn modelId="{D7491D53-CD26-4425-93F6-DC3921D44CD4}" type="presParOf" srcId="{51FA55CB-70B8-4DE8-BDCF-BBA95042B92D}" destId="{9A234A5A-CC81-49AA-A5A6-49508C880E0E}" srcOrd="1" destOrd="0" presId="urn:microsoft.com/office/officeart/2005/8/layout/orgChart1"/>
    <dgm:cxn modelId="{BE747C9E-0F55-4016-B02E-640A95EB4AA4}" type="presParOf" srcId="{51FA55CB-70B8-4DE8-BDCF-BBA95042B92D}" destId="{F884D7DB-DC8E-4A8E-BAF2-F5B306A857B4}" srcOrd="2" destOrd="0" presId="urn:microsoft.com/office/officeart/2005/8/layout/orgChart1"/>
    <dgm:cxn modelId="{F8E1A1F6-E7FC-4B08-A19A-EF57A7D57975}" type="presParOf" srcId="{8D892BC6-56C7-45BB-AB04-E02E722A8EE7}" destId="{D3A069EA-4685-4217-BC8E-9E8371AF7202}" srcOrd="2" destOrd="0" presId="urn:microsoft.com/office/officeart/2005/8/layout/orgChart1"/>
    <dgm:cxn modelId="{ADADA273-E47A-41E5-B505-EE1BA3AB2B45}" type="presParOf" srcId="{D3A069EA-4685-4217-BC8E-9E8371AF7202}" destId="{04F5FF78-2F8E-4A32-8334-6589ED0D8ABA}" srcOrd="0" destOrd="0" presId="urn:microsoft.com/office/officeart/2005/8/layout/orgChart1"/>
    <dgm:cxn modelId="{2F4D379C-15A9-4AB5-A370-04CAC90DC5F7}" type="presParOf" srcId="{D3A069EA-4685-4217-BC8E-9E8371AF7202}" destId="{CC7675B7-1F17-4ABC-97BB-5D9CA6ABEE98}" srcOrd="1" destOrd="0" presId="urn:microsoft.com/office/officeart/2005/8/layout/orgChart1"/>
    <dgm:cxn modelId="{5CE17E92-7A9E-4C1A-8272-8AA703DFA088}" type="presParOf" srcId="{CC7675B7-1F17-4ABC-97BB-5D9CA6ABEE98}" destId="{BDFC400A-94B6-486C-8E20-0A5B1F6AA9B2}" srcOrd="0" destOrd="0" presId="urn:microsoft.com/office/officeart/2005/8/layout/orgChart1"/>
    <dgm:cxn modelId="{5D441576-F95F-4D23-9397-8E044DF6CD40}" type="presParOf" srcId="{BDFC400A-94B6-486C-8E20-0A5B1F6AA9B2}" destId="{A9BC0FE7-7252-43AB-894A-CABD093E8BAC}" srcOrd="0" destOrd="0" presId="urn:microsoft.com/office/officeart/2005/8/layout/orgChart1"/>
    <dgm:cxn modelId="{8856F7B6-AA8F-4BAF-BA73-71373ABF6D9E}" type="presParOf" srcId="{BDFC400A-94B6-486C-8E20-0A5B1F6AA9B2}" destId="{052EC0BD-CCBC-4CA7-9D32-53FA2AA0C0E6}" srcOrd="1" destOrd="0" presId="urn:microsoft.com/office/officeart/2005/8/layout/orgChart1"/>
    <dgm:cxn modelId="{B8D4EC24-8BEF-4C75-BF58-87F8C3E9244E}" type="presParOf" srcId="{CC7675B7-1F17-4ABC-97BB-5D9CA6ABEE98}" destId="{8529C763-D8BD-464D-999F-B9107FD40BBC}" srcOrd="1" destOrd="0" presId="urn:microsoft.com/office/officeart/2005/8/layout/orgChart1"/>
    <dgm:cxn modelId="{E02AFEF2-92AA-4E3B-99CF-0AF2C33AB09E}" type="presParOf" srcId="{CC7675B7-1F17-4ABC-97BB-5D9CA6ABEE98}" destId="{DE5A57C7-7561-48A2-BC0F-162754E28B4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01A0CA-63F9-4443-9AFC-049783DC194A}" type="doc">
      <dgm:prSet loTypeId="urn:microsoft.com/office/officeart/2005/8/layout/hProcess9" loCatId="process" qsTypeId="urn:microsoft.com/office/officeart/2005/8/quickstyle/simple1" qsCatId="simple" csTypeId="urn:microsoft.com/office/officeart/2005/8/colors/accent3_2" csCatId="accent3" phldr="1"/>
      <dgm:spPr/>
    </dgm:pt>
    <dgm:pt modelId="{B4397D05-756C-461D-9B8A-E2A55E74CF01}">
      <dgm:prSet phldrT="[Tekst]"/>
      <dgm:spPr/>
      <dgm:t>
        <a:bodyPr/>
        <a:lstStyle/>
        <a:p>
          <a:r>
            <a:rPr lang="nb-NO"/>
            <a:t>Sakspapirer IDF 15.mai</a:t>
          </a:r>
        </a:p>
      </dgm:t>
    </dgm:pt>
    <dgm:pt modelId="{9E73739C-2F2B-4B27-8816-9408A308FBC6}" type="parTrans" cxnId="{AED8A368-D38B-4F69-9F94-5A3E929EBD70}">
      <dgm:prSet/>
      <dgm:spPr/>
      <dgm:t>
        <a:bodyPr/>
        <a:lstStyle/>
        <a:p>
          <a:endParaRPr lang="nb-NO"/>
        </a:p>
      </dgm:t>
    </dgm:pt>
    <dgm:pt modelId="{883C7E7E-4C0A-4BAB-A5A3-C695F1A3A9BA}" type="sibTrans" cxnId="{AED8A368-D38B-4F69-9F94-5A3E929EBD70}">
      <dgm:prSet/>
      <dgm:spPr/>
      <dgm:t>
        <a:bodyPr/>
        <a:lstStyle/>
        <a:p>
          <a:endParaRPr lang="nb-NO"/>
        </a:p>
      </dgm:t>
    </dgm:pt>
    <dgm:pt modelId="{4971379B-BAEB-46D4-AFA2-77ABCBFCE842}">
      <dgm:prSet phldrT="[Tekst]"/>
      <dgm:spPr/>
      <dgm:t>
        <a:bodyPr/>
        <a:lstStyle/>
        <a:p>
          <a:r>
            <a:rPr lang="nb-NO"/>
            <a:t>IDF</a:t>
          </a:r>
        </a:p>
        <a:p>
          <a:r>
            <a:rPr lang="nb-NO"/>
            <a:t>26.mai</a:t>
          </a:r>
        </a:p>
      </dgm:t>
    </dgm:pt>
    <dgm:pt modelId="{9645FDAE-7F43-4C4E-9680-D93CDB49BB8C}" type="parTrans" cxnId="{3ACEB4F3-F780-492C-9134-106F8D82185D}">
      <dgm:prSet/>
      <dgm:spPr/>
      <dgm:t>
        <a:bodyPr/>
        <a:lstStyle/>
        <a:p>
          <a:endParaRPr lang="nb-NO"/>
        </a:p>
      </dgm:t>
    </dgm:pt>
    <dgm:pt modelId="{28FEF463-B689-4224-9341-15EAB4DEFF05}" type="sibTrans" cxnId="{3ACEB4F3-F780-492C-9134-106F8D82185D}">
      <dgm:prSet/>
      <dgm:spPr/>
      <dgm:t>
        <a:bodyPr/>
        <a:lstStyle/>
        <a:p>
          <a:endParaRPr lang="nb-NO"/>
        </a:p>
      </dgm:t>
    </dgm:pt>
    <dgm:pt modelId="{66D20FD9-078E-4072-99A9-571862F50BE8}">
      <dgm:prSet phldrT="[Tekst]"/>
      <dgm:spPr/>
      <dgm:t>
        <a:bodyPr/>
        <a:lstStyle/>
        <a:p>
          <a:r>
            <a:rPr lang="nb-NO"/>
            <a:t>Sakspapirer styremøte 27.mai</a:t>
          </a:r>
        </a:p>
      </dgm:t>
    </dgm:pt>
    <dgm:pt modelId="{599C8973-D7C3-4761-9BD1-5D4636D65951}" type="parTrans" cxnId="{BA1E2FCA-A12B-46F8-9EFA-5280D0DE5F7B}">
      <dgm:prSet/>
      <dgm:spPr/>
      <dgm:t>
        <a:bodyPr/>
        <a:lstStyle/>
        <a:p>
          <a:endParaRPr lang="nb-NO"/>
        </a:p>
      </dgm:t>
    </dgm:pt>
    <dgm:pt modelId="{886A4D1D-94B8-4A0E-BBA7-E12DC3C3F524}" type="sibTrans" cxnId="{BA1E2FCA-A12B-46F8-9EFA-5280D0DE5F7B}">
      <dgm:prSet/>
      <dgm:spPr/>
      <dgm:t>
        <a:bodyPr/>
        <a:lstStyle/>
        <a:p>
          <a:endParaRPr lang="nb-NO"/>
        </a:p>
      </dgm:t>
    </dgm:pt>
    <dgm:pt modelId="{22B5D6FE-6D14-4DF6-A9A5-9C0C0104098B}">
      <dgm:prSet phldrT="[Tekst]"/>
      <dgm:spPr/>
      <dgm:t>
        <a:bodyPr/>
        <a:lstStyle/>
        <a:p>
          <a:r>
            <a:rPr lang="nb-NO"/>
            <a:t>Styremøte 3.juni</a:t>
          </a:r>
        </a:p>
      </dgm:t>
    </dgm:pt>
    <dgm:pt modelId="{36A1476B-E314-4DCF-B62B-14DB730B2FF0}" type="parTrans" cxnId="{D82B74CE-C4DB-4E5E-B66A-BC6C3184BA30}">
      <dgm:prSet/>
      <dgm:spPr/>
      <dgm:t>
        <a:bodyPr/>
        <a:lstStyle/>
        <a:p>
          <a:endParaRPr lang="nb-NO"/>
        </a:p>
      </dgm:t>
    </dgm:pt>
    <dgm:pt modelId="{08FEF0F1-B7CD-4165-9EF3-E4B97A58EEA1}" type="sibTrans" cxnId="{D82B74CE-C4DB-4E5E-B66A-BC6C3184BA30}">
      <dgm:prSet/>
      <dgm:spPr/>
      <dgm:t>
        <a:bodyPr/>
        <a:lstStyle/>
        <a:p>
          <a:endParaRPr lang="nb-NO"/>
        </a:p>
      </dgm:t>
    </dgm:pt>
    <dgm:pt modelId="{E30DDF2F-2B01-4126-A766-D8AD5DC4014F}" type="pres">
      <dgm:prSet presAssocID="{1201A0CA-63F9-4443-9AFC-049783DC194A}" presName="CompostProcess" presStyleCnt="0">
        <dgm:presLayoutVars>
          <dgm:dir/>
          <dgm:resizeHandles val="exact"/>
        </dgm:presLayoutVars>
      </dgm:prSet>
      <dgm:spPr/>
    </dgm:pt>
    <dgm:pt modelId="{9EDDC8A0-58B5-45F4-AAA3-E5019B6912A5}" type="pres">
      <dgm:prSet presAssocID="{1201A0CA-63F9-4443-9AFC-049783DC194A}" presName="arrow" presStyleLbl="bgShp" presStyleIdx="0" presStyleCnt="1" custScaleX="117647"/>
      <dgm:spPr/>
    </dgm:pt>
    <dgm:pt modelId="{BE083C50-9121-4A6E-8CD2-32330AFC70FF}" type="pres">
      <dgm:prSet presAssocID="{1201A0CA-63F9-4443-9AFC-049783DC194A}" presName="linearProcess" presStyleCnt="0"/>
      <dgm:spPr/>
    </dgm:pt>
    <dgm:pt modelId="{ADCE58C4-6D81-406E-9701-4DF9E6AE76EE}" type="pres">
      <dgm:prSet presAssocID="{B4397D05-756C-461D-9B8A-E2A55E74CF01}" presName="textNode" presStyleLbl="node1" presStyleIdx="0" presStyleCnt="4">
        <dgm:presLayoutVars>
          <dgm:bulletEnabled val="1"/>
        </dgm:presLayoutVars>
      </dgm:prSet>
      <dgm:spPr/>
    </dgm:pt>
    <dgm:pt modelId="{CC068F57-3F45-4E90-BB82-8439FBD9D85C}" type="pres">
      <dgm:prSet presAssocID="{883C7E7E-4C0A-4BAB-A5A3-C695F1A3A9BA}" presName="sibTrans" presStyleCnt="0"/>
      <dgm:spPr/>
    </dgm:pt>
    <dgm:pt modelId="{7183FD61-09F3-4313-B1BA-3C06DABA4BA5}" type="pres">
      <dgm:prSet presAssocID="{4971379B-BAEB-46D4-AFA2-77ABCBFCE842}" presName="textNode" presStyleLbl="node1" presStyleIdx="1" presStyleCnt="4">
        <dgm:presLayoutVars>
          <dgm:bulletEnabled val="1"/>
        </dgm:presLayoutVars>
      </dgm:prSet>
      <dgm:spPr/>
    </dgm:pt>
    <dgm:pt modelId="{4F669D1B-AF48-416F-8FD9-980D03AD014C}" type="pres">
      <dgm:prSet presAssocID="{28FEF463-B689-4224-9341-15EAB4DEFF05}" presName="sibTrans" presStyleCnt="0"/>
      <dgm:spPr/>
    </dgm:pt>
    <dgm:pt modelId="{CC9DF31F-4D4C-42CF-9A43-30444CB08718}" type="pres">
      <dgm:prSet presAssocID="{66D20FD9-078E-4072-99A9-571862F50BE8}" presName="textNode" presStyleLbl="node1" presStyleIdx="2" presStyleCnt="4">
        <dgm:presLayoutVars>
          <dgm:bulletEnabled val="1"/>
        </dgm:presLayoutVars>
      </dgm:prSet>
      <dgm:spPr/>
    </dgm:pt>
    <dgm:pt modelId="{4FF267C4-60A0-4A27-8F45-01BD98A2C177}" type="pres">
      <dgm:prSet presAssocID="{886A4D1D-94B8-4A0E-BBA7-E12DC3C3F524}" presName="sibTrans" presStyleCnt="0"/>
      <dgm:spPr/>
    </dgm:pt>
    <dgm:pt modelId="{DD7C85A1-0842-4ACA-B9AD-595B09662EA5}" type="pres">
      <dgm:prSet presAssocID="{22B5D6FE-6D14-4DF6-A9A5-9C0C0104098B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74B2CA33-2C48-452C-A545-C66790656280}" type="presOf" srcId="{4971379B-BAEB-46D4-AFA2-77ABCBFCE842}" destId="{7183FD61-09F3-4313-B1BA-3C06DABA4BA5}" srcOrd="0" destOrd="0" presId="urn:microsoft.com/office/officeart/2005/8/layout/hProcess9"/>
    <dgm:cxn modelId="{0F712A37-466B-44AA-A3C6-5F4F38E3A478}" type="presOf" srcId="{66D20FD9-078E-4072-99A9-571862F50BE8}" destId="{CC9DF31F-4D4C-42CF-9A43-30444CB08718}" srcOrd="0" destOrd="0" presId="urn:microsoft.com/office/officeart/2005/8/layout/hProcess9"/>
    <dgm:cxn modelId="{1B65613D-E0ED-42D4-90B0-4E591EC7D1FE}" type="presOf" srcId="{22B5D6FE-6D14-4DF6-A9A5-9C0C0104098B}" destId="{DD7C85A1-0842-4ACA-B9AD-595B09662EA5}" srcOrd="0" destOrd="0" presId="urn:microsoft.com/office/officeart/2005/8/layout/hProcess9"/>
    <dgm:cxn modelId="{AED8A368-D38B-4F69-9F94-5A3E929EBD70}" srcId="{1201A0CA-63F9-4443-9AFC-049783DC194A}" destId="{B4397D05-756C-461D-9B8A-E2A55E74CF01}" srcOrd="0" destOrd="0" parTransId="{9E73739C-2F2B-4B27-8816-9408A308FBC6}" sibTransId="{883C7E7E-4C0A-4BAB-A5A3-C695F1A3A9BA}"/>
    <dgm:cxn modelId="{5D185A4E-C432-4705-A18D-422DA02308E8}" type="presOf" srcId="{B4397D05-756C-461D-9B8A-E2A55E74CF01}" destId="{ADCE58C4-6D81-406E-9701-4DF9E6AE76EE}" srcOrd="0" destOrd="0" presId="urn:microsoft.com/office/officeart/2005/8/layout/hProcess9"/>
    <dgm:cxn modelId="{6E70FDB0-0F4A-4EB4-9BB0-FC3BF234BE66}" type="presOf" srcId="{1201A0CA-63F9-4443-9AFC-049783DC194A}" destId="{E30DDF2F-2B01-4126-A766-D8AD5DC4014F}" srcOrd="0" destOrd="0" presId="urn:microsoft.com/office/officeart/2005/8/layout/hProcess9"/>
    <dgm:cxn modelId="{BA1E2FCA-A12B-46F8-9EFA-5280D0DE5F7B}" srcId="{1201A0CA-63F9-4443-9AFC-049783DC194A}" destId="{66D20FD9-078E-4072-99A9-571862F50BE8}" srcOrd="2" destOrd="0" parTransId="{599C8973-D7C3-4761-9BD1-5D4636D65951}" sibTransId="{886A4D1D-94B8-4A0E-BBA7-E12DC3C3F524}"/>
    <dgm:cxn modelId="{D82B74CE-C4DB-4E5E-B66A-BC6C3184BA30}" srcId="{1201A0CA-63F9-4443-9AFC-049783DC194A}" destId="{22B5D6FE-6D14-4DF6-A9A5-9C0C0104098B}" srcOrd="3" destOrd="0" parTransId="{36A1476B-E314-4DCF-B62B-14DB730B2FF0}" sibTransId="{08FEF0F1-B7CD-4165-9EF3-E4B97A58EEA1}"/>
    <dgm:cxn modelId="{3ACEB4F3-F780-492C-9134-106F8D82185D}" srcId="{1201A0CA-63F9-4443-9AFC-049783DC194A}" destId="{4971379B-BAEB-46D4-AFA2-77ABCBFCE842}" srcOrd="1" destOrd="0" parTransId="{9645FDAE-7F43-4C4E-9680-D93CDB49BB8C}" sibTransId="{28FEF463-B689-4224-9341-15EAB4DEFF05}"/>
    <dgm:cxn modelId="{39C6246F-B179-40EA-9439-C353026DDC1F}" type="presParOf" srcId="{E30DDF2F-2B01-4126-A766-D8AD5DC4014F}" destId="{9EDDC8A0-58B5-45F4-AAA3-E5019B6912A5}" srcOrd="0" destOrd="0" presId="urn:microsoft.com/office/officeart/2005/8/layout/hProcess9"/>
    <dgm:cxn modelId="{4F1D322F-5B3A-4A84-8D8A-9F5FB850B1AE}" type="presParOf" srcId="{E30DDF2F-2B01-4126-A766-D8AD5DC4014F}" destId="{BE083C50-9121-4A6E-8CD2-32330AFC70FF}" srcOrd="1" destOrd="0" presId="urn:microsoft.com/office/officeart/2005/8/layout/hProcess9"/>
    <dgm:cxn modelId="{3979A577-F4DE-4635-83D4-08A9956759C9}" type="presParOf" srcId="{BE083C50-9121-4A6E-8CD2-32330AFC70FF}" destId="{ADCE58C4-6D81-406E-9701-4DF9E6AE76EE}" srcOrd="0" destOrd="0" presId="urn:microsoft.com/office/officeart/2005/8/layout/hProcess9"/>
    <dgm:cxn modelId="{7BB22150-0351-414B-A545-F9E555627297}" type="presParOf" srcId="{BE083C50-9121-4A6E-8CD2-32330AFC70FF}" destId="{CC068F57-3F45-4E90-BB82-8439FBD9D85C}" srcOrd="1" destOrd="0" presId="urn:microsoft.com/office/officeart/2005/8/layout/hProcess9"/>
    <dgm:cxn modelId="{76D97ACF-559C-43DD-9315-D6217393165F}" type="presParOf" srcId="{BE083C50-9121-4A6E-8CD2-32330AFC70FF}" destId="{7183FD61-09F3-4313-B1BA-3C06DABA4BA5}" srcOrd="2" destOrd="0" presId="urn:microsoft.com/office/officeart/2005/8/layout/hProcess9"/>
    <dgm:cxn modelId="{89671CD4-3DFB-4666-B88C-8E90FE01063C}" type="presParOf" srcId="{BE083C50-9121-4A6E-8CD2-32330AFC70FF}" destId="{4F669D1B-AF48-416F-8FD9-980D03AD014C}" srcOrd="3" destOrd="0" presId="urn:microsoft.com/office/officeart/2005/8/layout/hProcess9"/>
    <dgm:cxn modelId="{5496EA8E-A477-4BE1-9479-DF6AA6BD5236}" type="presParOf" srcId="{BE083C50-9121-4A6E-8CD2-32330AFC70FF}" destId="{CC9DF31F-4D4C-42CF-9A43-30444CB08718}" srcOrd="4" destOrd="0" presId="urn:microsoft.com/office/officeart/2005/8/layout/hProcess9"/>
    <dgm:cxn modelId="{62786FE5-0821-4486-8978-A1E14D15203E}" type="presParOf" srcId="{BE083C50-9121-4A6E-8CD2-32330AFC70FF}" destId="{4FF267C4-60A0-4A27-8F45-01BD98A2C177}" srcOrd="5" destOrd="0" presId="urn:microsoft.com/office/officeart/2005/8/layout/hProcess9"/>
    <dgm:cxn modelId="{09748097-2665-49FD-9ACB-9232FCE610B4}" type="presParOf" srcId="{BE083C50-9121-4A6E-8CD2-32330AFC70FF}" destId="{DD7C85A1-0842-4ACA-B9AD-595B09662EA5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38E3556-658D-4963-A29F-9D91374065E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3E5CDA7A-6236-4134-98C3-67DC6C4EBA24}">
      <dgm:prSet phldrT="[Tekst]">
        <dgm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/>
            <a:t>Utvalg etablert</a:t>
          </a:r>
        </a:p>
      </dgm:t>
    </dgm:pt>
    <dgm:pt modelId="{36FD8EFC-E6CC-44F7-A3EA-13BCDCC60579}" type="parTrans" cxnId="{25492709-6526-4415-956C-418A3867DD4D}">
      <dgm:prSet/>
      <dgm:spPr/>
      <dgm:t>
        <a:bodyPr/>
        <a:lstStyle/>
        <a:p>
          <a:endParaRPr lang="nb-NO"/>
        </a:p>
      </dgm:t>
    </dgm:pt>
    <dgm:pt modelId="{8D50ADD0-C3A2-432A-B2A7-CAC8E776F67A}" type="sibTrans" cxnId="{25492709-6526-4415-956C-418A3867DD4D}">
      <dgm:prSet>
        <dgm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nb-NO"/>
        </a:p>
      </dgm:t>
    </dgm:pt>
    <dgm:pt modelId="{0B833CEB-33CC-4AF4-9BB4-CAB0E29D541B}">
      <dgm:prSet phldrT="[Tekst]">
        <dgm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/>
            <a:t>Mandat godkjennes</a:t>
          </a:r>
        </a:p>
        <a:p>
          <a:r>
            <a:rPr lang="nb-NO"/>
            <a:t>høst 24</a:t>
          </a:r>
        </a:p>
      </dgm:t>
    </dgm:pt>
    <dgm:pt modelId="{6A4E0ECE-CFB5-4491-9C56-127C70B7D2CD}" type="parTrans" cxnId="{AD505280-4B6E-4152-BDE4-E31CBA63842A}">
      <dgm:prSet/>
      <dgm:spPr/>
      <dgm:t>
        <a:bodyPr/>
        <a:lstStyle/>
        <a:p>
          <a:endParaRPr lang="nb-NO"/>
        </a:p>
      </dgm:t>
    </dgm:pt>
    <dgm:pt modelId="{51607303-60DF-44FB-BF22-508511262026}" type="sibTrans" cxnId="{AD505280-4B6E-4152-BDE4-E31CBA63842A}">
      <dgm:prSet>
        <dgm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nb-NO"/>
        </a:p>
      </dgm:t>
    </dgm:pt>
    <dgm:pt modelId="{207BC833-7269-49CE-A1A7-705E6452DBA7}">
      <dgm:prSet phldrT="[Tekst]">
        <dgm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/>
            <a:t>Ny modell til dekan</a:t>
          </a:r>
        </a:p>
        <a:p>
          <a:r>
            <a:rPr lang="nb-NO"/>
            <a:t>&gt; 1.mai 2025</a:t>
          </a:r>
        </a:p>
      </dgm:t>
    </dgm:pt>
    <dgm:pt modelId="{1E1A060D-28E3-4701-BDE9-E669088E88CE}" type="parTrans" cxnId="{1449C53C-6361-4ED3-8F58-1C809752410B}">
      <dgm:prSet/>
      <dgm:spPr/>
      <dgm:t>
        <a:bodyPr/>
        <a:lstStyle/>
        <a:p>
          <a:endParaRPr lang="nb-NO"/>
        </a:p>
      </dgm:t>
    </dgm:pt>
    <dgm:pt modelId="{4B6B46B8-CBAF-41A0-96D2-0D53D5051F0C}" type="sibTrans" cxnId="{1449C53C-6361-4ED3-8F58-1C809752410B}">
      <dgm:prSet/>
      <dgm:spPr/>
      <dgm:t>
        <a:bodyPr/>
        <a:lstStyle/>
        <a:p>
          <a:endParaRPr lang="nb-NO"/>
        </a:p>
      </dgm:t>
    </dgm:pt>
    <dgm:pt modelId="{9D191866-5B77-483C-868C-CED6703F2ED6}">
      <dgm:prSet phldrT="[Tekst]">
        <dgm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/>
            <a:t>Utredningsperiode</a:t>
          </a:r>
        </a:p>
        <a:p>
          <a:r>
            <a:rPr lang="nb-NO"/>
            <a:t>Des 24 – </a:t>
          </a:r>
          <a:r>
            <a:rPr lang="nb-NO" err="1"/>
            <a:t>Apr</a:t>
          </a:r>
          <a:r>
            <a:rPr lang="nb-NO"/>
            <a:t> 25</a:t>
          </a:r>
        </a:p>
      </dgm:t>
    </dgm:pt>
    <dgm:pt modelId="{CDD8A42F-9E47-416B-9DE4-5B116AABA5C5}" type="parTrans" cxnId="{52C2E27E-E184-42EC-B7DC-B85C947221A4}">
      <dgm:prSet/>
      <dgm:spPr/>
      <dgm:t>
        <a:bodyPr/>
        <a:lstStyle/>
        <a:p>
          <a:endParaRPr lang="nb-NO"/>
        </a:p>
      </dgm:t>
    </dgm:pt>
    <dgm:pt modelId="{3CDC813D-95A2-4306-9F97-1E0E31BFF35F}" type="sibTrans" cxnId="{52C2E27E-E184-42EC-B7DC-B85C947221A4}">
      <dgm:prSet>
        <dgm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nb-NO"/>
        </a:p>
      </dgm:t>
    </dgm:pt>
    <dgm:pt modelId="{BB363BFF-6C96-4576-B1B8-4BE105D05A17}" type="pres">
      <dgm:prSet presAssocID="{F38E3556-658D-4963-A29F-9D91374065E1}" presName="Name0" presStyleCnt="0">
        <dgm:presLayoutVars>
          <dgm:dir/>
          <dgm:resizeHandles val="exact"/>
        </dgm:presLayoutVars>
      </dgm:prSet>
      <dgm:spPr/>
    </dgm:pt>
    <dgm:pt modelId="{0D06CEBE-E8DB-407C-AD76-B40453C47658}" type="pres">
      <dgm:prSet presAssocID="{3E5CDA7A-6236-4134-98C3-67DC6C4EBA24}" presName="node" presStyleLbl="node1" presStyleIdx="0" presStyleCnt="4">
        <dgm:presLayoutVars>
          <dgm:bulletEnabled val="1"/>
        </dgm:presLayoutVars>
      </dgm:prSet>
      <dgm:spPr/>
    </dgm:pt>
    <dgm:pt modelId="{24C93E87-610D-45E7-A90B-FD3FF5E6B933}" type="pres">
      <dgm:prSet presAssocID="{8D50ADD0-C3A2-432A-B2A7-CAC8E776F67A}" presName="sibTrans" presStyleLbl="sibTrans2D1" presStyleIdx="0" presStyleCnt="3"/>
      <dgm:spPr/>
    </dgm:pt>
    <dgm:pt modelId="{B12653E0-F922-433B-A9E5-E5C8AF15D590}" type="pres">
      <dgm:prSet presAssocID="{8D50ADD0-C3A2-432A-B2A7-CAC8E776F67A}" presName="connectorText" presStyleLbl="sibTrans2D1" presStyleIdx="0" presStyleCnt="3"/>
      <dgm:spPr/>
    </dgm:pt>
    <dgm:pt modelId="{B8A53954-79A6-4FDF-BF31-1BA4CDE909F9}" type="pres">
      <dgm:prSet presAssocID="{0B833CEB-33CC-4AF4-9BB4-CAB0E29D541B}" presName="node" presStyleLbl="node1" presStyleIdx="1" presStyleCnt="4">
        <dgm:presLayoutVars>
          <dgm:bulletEnabled val="1"/>
        </dgm:presLayoutVars>
      </dgm:prSet>
      <dgm:spPr/>
    </dgm:pt>
    <dgm:pt modelId="{48E78AD2-5940-439D-81A9-0F44411BC998}" type="pres">
      <dgm:prSet presAssocID="{51607303-60DF-44FB-BF22-508511262026}" presName="sibTrans" presStyleLbl="sibTrans2D1" presStyleIdx="1" presStyleCnt="3"/>
      <dgm:spPr/>
    </dgm:pt>
    <dgm:pt modelId="{536EC878-EED9-40AC-81F4-B33DFC3A16CC}" type="pres">
      <dgm:prSet presAssocID="{51607303-60DF-44FB-BF22-508511262026}" presName="connectorText" presStyleLbl="sibTrans2D1" presStyleIdx="1" presStyleCnt="3"/>
      <dgm:spPr/>
    </dgm:pt>
    <dgm:pt modelId="{43F9B6BD-4F10-4652-99AF-8F645D218397}" type="pres">
      <dgm:prSet presAssocID="{9D191866-5B77-483C-868C-CED6703F2ED6}" presName="node" presStyleLbl="node1" presStyleIdx="2" presStyleCnt="4">
        <dgm:presLayoutVars>
          <dgm:bulletEnabled val="1"/>
        </dgm:presLayoutVars>
      </dgm:prSet>
      <dgm:spPr/>
    </dgm:pt>
    <dgm:pt modelId="{2573629A-5C13-4E1E-A7BA-83F6A9DBF5B1}" type="pres">
      <dgm:prSet presAssocID="{3CDC813D-95A2-4306-9F97-1E0E31BFF35F}" presName="sibTrans" presStyleLbl="sibTrans2D1" presStyleIdx="2" presStyleCnt="3"/>
      <dgm:spPr/>
    </dgm:pt>
    <dgm:pt modelId="{6FE9B0E8-6BE7-4B05-BD37-4041A733C46D}" type="pres">
      <dgm:prSet presAssocID="{3CDC813D-95A2-4306-9F97-1E0E31BFF35F}" presName="connectorText" presStyleLbl="sibTrans2D1" presStyleIdx="2" presStyleCnt="3"/>
      <dgm:spPr/>
    </dgm:pt>
    <dgm:pt modelId="{316B888C-F33A-4F90-87D4-EB9AA9D8199D}" type="pres">
      <dgm:prSet presAssocID="{207BC833-7269-49CE-A1A7-705E6452DBA7}" presName="node" presStyleLbl="node1" presStyleIdx="3" presStyleCnt="4">
        <dgm:presLayoutVars>
          <dgm:bulletEnabled val="1"/>
        </dgm:presLayoutVars>
      </dgm:prSet>
      <dgm:spPr/>
    </dgm:pt>
  </dgm:ptLst>
  <dgm:cxnLst>
    <dgm:cxn modelId="{ECD6AA04-AF69-4BB9-B6F6-C2ECC195C63A}" type="presOf" srcId="{0B833CEB-33CC-4AF4-9BB4-CAB0E29D541B}" destId="{B8A53954-79A6-4FDF-BF31-1BA4CDE909F9}" srcOrd="0" destOrd="0" presId="urn:microsoft.com/office/officeart/2005/8/layout/process1"/>
    <dgm:cxn modelId="{25492709-6526-4415-956C-418A3867DD4D}" srcId="{F38E3556-658D-4963-A29F-9D91374065E1}" destId="{3E5CDA7A-6236-4134-98C3-67DC6C4EBA24}" srcOrd="0" destOrd="0" parTransId="{36FD8EFC-E6CC-44F7-A3EA-13BCDCC60579}" sibTransId="{8D50ADD0-C3A2-432A-B2A7-CAC8E776F67A}"/>
    <dgm:cxn modelId="{CD94AE09-C111-499E-90A7-7E5CC41C105A}" type="presOf" srcId="{207BC833-7269-49CE-A1A7-705E6452DBA7}" destId="{316B888C-F33A-4F90-87D4-EB9AA9D8199D}" srcOrd="0" destOrd="0" presId="urn:microsoft.com/office/officeart/2005/8/layout/process1"/>
    <dgm:cxn modelId="{1449C53C-6361-4ED3-8F58-1C809752410B}" srcId="{F38E3556-658D-4963-A29F-9D91374065E1}" destId="{207BC833-7269-49CE-A1A7-705E6452DBA7}" srcOrd="3" destOrd="0" parTransId="{1E1A060D-28E3-4701-BDE9-E669088E88CE}" sibTransId="{4B6B46B8-CBAF-41A0-96D2-0D53D5051F0C}"/>
    <dgm:cxn modelId="{AA755562-562F-41D0-B132-F73EE4063F2D}" type="presOf" srcId="{51607303-60DF-44FB-BF22-508511262026}" destId="{536EC878-EED9-40AC-81F4-B33DFC3A16CC}" srcOrd="1" destOrd="0" presId="urn:microsoft.com/office/officeart/2005/8/layout/process1"/>
    <dgm:cxn modelId="{C9185953-2219-4208-9166-9C4B35354DFA}" type="presOf" srcId="{F38E3556-658D-4963-A29F-9D91374065E1}" destId="{BB363BFF-6C96-4576-B1B8-4BE105D05A17}" srcOrd="0" destOrd="0" presId="urn:microsoft.com/office/officeart/2005/8/layout/process1"/>
    <dgm:cxn modelId="{52C2E27E-E184-42EC-B7DC-B85C947221A4}" srcId="{F38E3556-658D-4963-A29F-9D91374065E1}" destId="{9D191866-5B77-483C-868C-CED6703F2ED6}" srcOrd="2" destOrd="0" parTransId="{CDD8A42F-9E47-416B-9DE4-5B116AABA5C5}" sibTransId="{3CDC813D-95A2-4306-9F97-1E0E31BFF35F}"/>
    <dgm:cxn modelId="{AD505280-4B6E-4152-BDE4-E31CBA63842A}" srcId="{F38E3556-658D-4963-A29F-9D91374065E1}" destId="{0B833CEB-33CC-4AF4-9BB4-CAB0E29D541B}" srcOrd="1" destOrd="0" parTransId="{6A4E0ECE-CFB5-4491-9C56-127C70B7D2CD}" sibTransId="{51607303-60DF-44FB-BF22-508511262026}"/>
    <dgm:cxn modelId="{A08E1984-7F02-4751-900A-204245BFC603}" type="presOf" srcId="{3CDC813D-95A2-4306-9F97-1E0E31BFF35F}" destId="{2573629A-5C13-4E1E-A7BA-83F6A9DBF5B1}" srcOrd="0" destOrd="0" presId="urn:microsoft.com/office/officeart/2005/8/layout/process1"/>
    <dgm:cxn modelId="{95116987-F810-43F1-B61A-11C4C1F4ED97}" type="presOf" srcId="{8D50ADD0-C3A2-432A-B2A7-CAC8E776F67A}" destId="{B12653E0-F922-433B-A9E5-E5C8AF15D590}" srcOrd="1" destOrd="0" presId="urn:microsoft.com/office/officeart/2005/8/layout/process1"/>
    <dgm:cxn modelId="{7BE67C96-FCBA-44DE-9735-84898F33292E}" type="presOf" srcId="{9D191866-5B77-483C-868C-CED6703F2ED6}" destId="{43F9B6BD-4F10-4652-99AF-8F645D218397}" srcOrd="0" destOrd="0" presId="urn:microsoft.com/office/officeart/2005/8/layout/process1"/>
    <dgm:cxn modelId="{333885BC-2776-4F51-9A3E-7DC2E8F7ABD2}" type="presOf" srcId="{8D50ADD0-C3A2-432A-B2A7-CAC8E776F67A}" destId="{24C93E87-610D-45E7-A90B-FD3FF5E6B933}" srcOrd="0" destOrd="0" presId="urn:microsoft.com/office/officeart/2005/8/layout/process1"/>
    <dgm:cxn modelId="{85D605D5-7038-4C03-99E0-838419ECF5E3}" type="presOf" srcId="{3E5CDA7A-6236-4134-98C3-67DC6C4EBA24}" destId="{0D06CEBE-E8DB-407C-AD76-B40453C47658}" srcOrd="0" destOrd="0" presId="urn:microsoft.com/office/officeart/2005/8/layout/process1"/>
    <dgm:cxn modelId="{7253E4D6-3476-4E4C-A903-4A8B20AB4FE8}" type="presOf" srcId="{51607303-60DF-44FB-BF22-508511262026}" destId="{48E78AD2-5940-439D-81A9-0F44411BC998}" srcOrd="0" destOrd="0" presId="urn:microsoft.com/office/officeart/2005/8/layout/process1"/>
    <dgm:cxn modelId="{2A68E2FE-D346-4196-92BE-5033CCC5CDD3}" type="presOf" srcId="{3CDC813D-95A2-4306-9F97-1E0E31BFF35F}" destId="{6FE9B0E8-6BE7-4B05-BD37-4041A733C46D}" srcOrd="1" destOrd="0" presId="urn:microsoft.com/office/officeart/2005/8/layout/process1"/>
    <dgm:cxn modelId="{88E043B6-D71B-408E-8429-00573B2BB9D7}" type="presParOf" srcId="{BB363BFF-6C96-4576-B1B8-4BE105D05A17}" destId="{0D06CEBE-E8DB-407C-AD76-B40453C47658}" srcOrd="0" destOrd="0" presId="urn:microsoft.com/office/officeart/2005/8/layout/process1"/>
    <dgm:cxn modelId="{A2969564-53A1-434D-9160-63FE2508E734}" type="presParOf" srcId="{BB363BFF-6C96-4576-B1B8-4BE105D05A17}" destId="{24C93E87-610D-45E7-A90B-FD3FF5E6B933}" srcOrd="1" destOrd="0" presId="urn:microsoft.com/office/officeart/2005/8/layout/process1"/>
    <dgm:cxn modelId="{BCDF21F3-DA28-489B-8583-C972ED998B2D}" type="presParOf" srcId="{24C93E87-610D-45E7-A90B-FD3FF5E6B933}" destId="{B12653E0-F922-433B-A9E5-E5C8AF15D590}" srcOrd="0" destOrd="0" presId="urn:microsoft.com/office/officeart/2005/8/layout/process1"/>
    <dgm:cxn modelId="{9C6C737D-EA08-41B8-AA16-2FA9C5A9817F}" type="presParOf" srcId="{BB363BFF-6C96-4576-B1B8-4BE105D05A17}" destId="{B8A53954-79A6-4FDF-BF31-1BA4CDE909F9}" srcOrd="2" destOrd="0" presId="urn:microsoft.com/office/officeart/2005/8/layout/process1"/>
    <dgm:cxn modelId="{7B1B2E71-C7A9-4632-B9A0-732DE909B421}" type="presParOf" srcId="{BB363BFF-6C96-4576-B1B8-4BE105D05A17}" destId="{48E78AD2-5940-439D-81A9-0F44411BC998}" srcOrd="3" destOrd="0" presId="urn:microsoft.com/office/officeart/2005/8/layout/process1"/>
    <dgm:cxn modelId="{B6FDA184-E586-4656-A2AE-3B17EC65841A}" type="presParOf" srcId="{48E78AD2-5940-439D-81A9-0F44411BC998}" destId="{536EC878-EED9-40AC-81F4-B33DFC3A16CC}" srcOrd="0" destOrd="0" presId="urn:microsoft.com/office/officeart/2005/8/layout/process1"/>
    <dgm:cxn modelId="{86E40420-C035-442E-B0A0-9B6615C1F00B}" type="presParOf" srcId="{BB363BFF-6C96-4576-B1B8-4BE105D05A17}" destId="{43F9B6BD-4F10-4652-99AF-8F645D218397}" srcOrd="4" destOrd="0" presId="urn:microsoft.com/office/officeart/2005/8/layout/process1"/>
    <dgm:cxn modelId="{33E112F8-9F30-4764-A530-A38406E93AD2}" type="presParOf" srcId="{BB363BFF-6C96-4576-B1B8-4BE105D05A17}" destId="{2573629A-5C13-4E1E-A7BA-83F6A9DBF5B1}" srcOrd="5" destOrd="0" presId="urn:microsoft.com/office/officeart/2005/8/layout/process1"/>
    <dgm:cxn modelId="{5CC46252-C25E-488D-BE05-182C97B273E5}" type="presParOf" srcId="{2573629A-5C13-4E1E-A7BA-83F6A9DBF5B1}" destId="{6FE9B0E8-6BE7-4B05-BD37-4041A733C46D}" srcOrd="0" destOrd="0" presId="urn:microsoft.com/office/officeart/2005/8/layout/process1"/>
    <dgm:cxn modelId="{704081AA-E86B-4F0A-88EF-A4CFFB87883F}" type="presParOf" srcId="{BB363BFF-6C96-4576-B1B8-4BE105D05A17}" destId="{316B888C-F33A-4F90-87D4-EB9AA9D8199D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EA32AE7-1422-4C8F-BBF3-BE0C50523107}" type="doc">
      <dgm:prSet loTypeId="urn:microsoft.com/office/officeart/2005/8/layout/orgChart1" loCatId="hierarchy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nb-NO"/>
        </a:p>
      </dgm:t>
    </dgm:pt>
    <dgm:pt modelId="{5970B53F-387C-4FF2-98E9-6F2D6AE4AE2A}">
      <dgm:prSet phldrT="[Tekst]"/>
      <dgm:spPr/>
      <dgm:t>
        <a:bodyPr/>
        <a:lstStyle/>
        <a:p>
          <a:r>
            <a:rPr lang="nb-NO"/>
            <a:t>UiO</a:t>
          </a:r>
        </a:p>
        <a:p>
          <a:r>
            <a:rPr lang="nb-NO"/>
            <a:t>6,4 mrd</a:t>
          </a:r>
        </a:p>
      </dgm:t>
    </dgm:pt>
    <dgm:pt modelId="{0E406DE0-D9F5-4DFC-8747-A5506ACEAD8B}" type="parTrans" cxnId="{33866A4F-7FF8-494F-9706-8C74C8F795DB}">
      <dgm:prSet/>
      <dgm:spPr/>
      <dgm:t>
        <a:bodyPr/>
        <a:lstStyle/>
        <a:p>
          <a:endParaRPr lang="nb-NO"/>
        </a:p>
      </dgm:t>
    </dgm:pt>
    <dgm:pt modelId="{F8346552-1FC2-4462-914D-85178390ECD7}" type="sibTrans" cxnId="{33866A4F-7FF8-494F-9706-8C74C8F795DB}">
      <dgm:prSet/>
      <dgm:spPr/>
      <dgm:t>
        <a:bodyPr/>
        <a:lstStyle/>
        <a:p>
          <a:endParaRPr lang="nb-NO"/>
        </a:p>
      </dgm:t>
    </dgm:pt>
    <dgm:pt modelId="{4ED71197-FD5F-4DE3-A99C-89C5FC939BAC}">
      <dgm:prSet phldrT="[Tekst]"/>
      <dgm:spPr/>
      <dgm:t>
        <a:bodyPr/>
        <a:lstStyle/>
        <a:p>
          <a:r>
            <a:rPr lang="nb-NO"/>
            <a:t>MED</a:t>
          </a:r>
        </a:p>
        <a:p>
          <a:r>
            <a:rPr lang="nb-NO"/>
            <a:t>895 mill.</a:t>
          </a:r>
        </a:p>
      </dgm:t>
    </dgm:pt>
    <dgm:pt modelId="{0A23A752-6268-4407-AC6D-92B07EFEE1D1}" type="parTrans" cxnId="{98C360DD-79DD-4AB4-92FF-D6718B455B05}">
      <dgm:prSet/>
      <dgm:spPr/>
      <dgm:t>
        <a:bodyPr/>
        <a:lstStyle/>
        <a:p>
          <a:endParaRPr lang="nb-NO"/>
        </a:p>
      </dgm:t>
    </dgm:pt>
    <dgm:pt modelId="{8522CC33-F31E-4C55-8660-34C5074C109F}" type="sibTrans" cxnId="{98C360DD-79DD-4AB4-92FF-D6718B455B05}">
      <dgm:prSet/>
      <dgm:spPr/>
      <dgm:t>
        <a:bodyPr/>
        <a:lstStyle/>
        <a:p>
          <a:endParaRPr lang="nb-NO"/>
        </a:p>
      </dgm:t>
    </dgm:pt>
    <dgm:pt modelId="{B5BE68A4-BD8F-4E25-9E1E-BEF5D6E8F3BD}">
      <dgm:prSet phldrT="[Tekst]"/>
      <dgm:spPr/>
      <dgm:t>
        <a:bodyPr/>
        <a:lstStyle/>
        <a:p>
          <a:r>
            <a:rPr lang="nb-NO"/>
            <a:t>Basis </a:t>
          </a:r>
          <a:br>
            <a:rPr lang="nb-NO"/>
          </a:br>
          <a:r>
            <a:rPr lang="nb-NO"/>
            <a:t>556 mill. </a:t>
          </a:r>
          <a:br>
            <a:rPr lang="nb-NO"/>
          </a:br>
          <a:r>
            <a:rPr lang="nb-NO"/>
            <a:t>(62 %)</a:t>
          </a:r>
        </a:p>
      </dgm:t>
    </dgm:pt>
    <dgm:pt modelId="{A12A4F2F-D235-45FC-90F5-076F9950BD0F}" type="parTrans" cxnId="{13C553AA-8961-4068-BE22-4B98C378149E}">
      <dgm:prSet/>
      <dgm:spPr/>
      <dgm:t>
        <a:bodyPr/>
        <a:lstStyle/>
        <a:p>
          <a:endParaRPr lang="nb-NO"/>
        </a:p>
      </dgm:t>
    </dgm:pt>
    <dgm:pt modelId="{07B04A8D-6A2B-4618-AE92-41A58C95B291}" type="sibTrans" cxnId="{13C553AA-8961-4068-BE22-4B98C378149E}">
      <dgm:prSet/>
      <dgm:spPr/>
      <dgm:t>
        <a:bodyPr/>
        <a:lstStyle/>
        <a:p>
          <a:endParaRPr lang="nb-NO"/>
        </a:p>
      </dgm:t>
    </dgm:pt>
    <dgm:pt modelId="{C02DED7C-068C-4055-95C0-C23EFFE21295}">
      <dgm:prSet/>
      <dgm:spPr/>
      <dgm:t>
        <a:bodyPr/>
        <a:lstStyle/>
        <a:p>
          <a:r>
            <a:rPr lang="nb-NO"/>
            <a:t>Resultat </a:t>
          </a:r>
          <a:br>
            <a:rPr lang="nb-NO"/>
          </a:br>
          <a:r>
            <a:rPr lang="nb-NO"/>
            <a:t>369 mill.</a:t>
          </a:r>
          <a:br>
            <a:rPr lang="nb-NO"/>
          </a:br>
          <a:r>
            <a:rPr lang="nb-NO"/>
            <a:t>(41 %)</a:t>
          </a:r>
        </a:p>
      </dgm:t>
    </dgm:pt>
    <dgm:pt modelId="{DF3AACAB-116F-4277-B375-A01E30FAB4F8}" type="parTrans" cxnId="{42076E2F-99F3-4129-BE40-B311FD8C178F}">
      <dgm:prSet/>
      <dgm:spPr/>
      <dgm:t>
        <a:bodyPr/>
        <a:lstStyle/>
        <a:p>
          <a:endParaRPr lang="nb-NO"/>
        </a:p>
      </dgm:t>
    </dgm:pt>
    <dgm:pt modelId="{63CEFD94-8EE8-4999-BE65-6A5265CF7496}" type="sibTrans" cxnId="{42076E2F-99F3-4129-BE40-B311FD8C178F}">
      <dgm:prSet/>
      <dgm:spPr/>
      <dgm:t>
        <a:bodyPr/>
        <a:lstStyle/>
        <a:p>
          <a:endParaRPr lang="nb-NO"/>
        </a:p>
      </dgm:t>
    </dgm:pt>
    <dgm:pt modelId="{234BB8A8-717C-48B6-BCB7-B27203635589}">
      <dgm:prSet/>
      <dgm:spPr/>
      <dgm:t>
        <a:bodyPr/>
        <a:lstStyle/>
        <a:p>
          <a:r>
            <a:rPr lang="nb-NO"/>
            <a:t>Rammekutt</a:t>
          </a:r>
          <a:br>
            <a:rPr lang="nb-NO"/>
          </a:br>
          <a:r>
            <a:rPr lang="nb-NO"/>
            <a:t>-30 mill.  </a:t>
          </a:r>
          <a:br>
            <a:rPr lang="nb-NO"/>
          </a:br>
          <a:r>
            <a:rPr lang="nb-NO"/>
            <a:t> (-3%)</a:t>
          </a:r>
        </a:p>
      </dgm:t>
    </dgm:pt>
    <dgm:pt modelId="{83EB3651-3680-4151-87F4-ED615A486527}" type="parTrans" cxnId="{6B627931-C077-485E-88F8-21282CC33C6E}">
      <dgm:prSet/>
      <dgm:spPr/>
      <dgm:t>
        <a:bodyPr/>
        <a:lstStyle/>
        <a:p>
          <a:endParaRPr lang="nb-NO"/>
        </a:p>
      </dgm:t>
    </dgm:pt>
    <dgm:pt modelId="{FA6D923F-F7D5-4E54-AD74-2A0D4854DCDC}" type="sibTrans" cxnId="{6B627931-C077-485E-88F8-21282CC33C6E}">
      <dgm:prSet/>
      <dgm:spPr/>
      <dgm:t>
        <a:bodyPr/>
        <a:lstStyle/>
        <a:p>
          <a:endParaRPr lang="nb-NO"/>
        </a:p>
      </dgm:t>
    </dgm:pt>
    <dgm:pt modelId="{152AC9FF-4EF7-47D7-A9BD-174AC61EAABD}">
      <dgm:prSet/>
      <dgm:spPr/>
      <dgm:t>
        <a:bodyPr/>
        <a:lstStyle/>
        <a:p>
          <a:r>
            <a:rPr lang="nb-NO"/>
            <a:t>Utdanning</a:t>
          </a:r>
          <a:br>
            <a:rPr lang="nb-NO"/>
          </a:br>
          <a:r>
            <a:rPr lang="nb-NO"/>
            <a:t>301 mill. </a:t>
          </a:r>
        </a:p>
      </dgm:t>
    </dgm:pt>
    <dgm:pt modelId="{428E7DD5-D7DA-43E3-A13D-2F174D183BF2}" type="parTrans" cxnId="{C5DCDD55-3021-4FD6-B0A8-BBAD195F8763}">
      <dgm:prSet/>
      <dgm:spPr/>
      <dgm:t>
        <a:bodyPr/>
        <a:lstStyle/>
        <a:p>
          <a:endParaRPr lang="nb-NO"/>
        </a:p>
      </dgm:t>
    </dgm:pt>
    <dgm:pt modelId="{964DDD46-1F21-423C-8C8B-FE579D985BD4}" type="sibTrans" cxnId="{C5DCDD55-3021-4FD6-B0A8-BBAD195F8763}">
      <dgm:prSet/>
      <dgm:spPr/>
      <dgm:t>
        <a:bodyPr/>
        <a:lstStyle/>
        <a:p>
          <a:endParaRPr lang="nb-NO"/>
        </a:p>
      </dgm:t>
    </dgm:pt>
    <dgm:pt modelId="{6AD2D733-8107-4189-BCAE-499B9EB801B8}">
      <dgm:prSet/>
      <dgm:spPr/>
      <dgm:t>
        <a:bodyPr/>
        <a:lstStyle/>
        <a:p>
          <a:r>
            <a:rPr lang="nb-NO"/>
            <a:t>Forskning </a:t>
          </a:r>
          <a:br>
            <a:rPr lang="nb-NO"/>
          </a:br>
          <a:r>
            <a:rPr lang="nb-NO"/>
            <a:t>255 mill.</a:t>
          </a:r>
        </a:p>
      </dgm:t>
    </dgm:pt>
    <dgm:pt modelId="{D8FF6D51-A951-4DE0-A9DD-86A6C36D009F}" type="parTrans" cxnId="{2955A9F9-042C-45DA-8E41-008FBBCAB055}">
      <dgm:prSet/>
      <dgm:spPr/>
      <dgm:t>
        <a:bodyPr/>
        <a:lstStyle/>
        <a:p>
          <a:endParaRPr lang="nb-NO"/>
        </a:p>
      </dgm:t>
    </dgm:pt>
    <dgm:pt modelId="{4F7EB7BC-86A7-4B74-ACA2-A69C7D13EB3A}" type="sibTrans" cxnId="{2955A9F9-042C-45DA-8E41-008FBBCAB055}">
      <dgm:prSet/>
      <dgm:spPr/>
      <dgm:t>
        <a:bodyPr/>
        <a:lstStyle/>
        <a:p>
          <a:endParaRPr lang="nb-NO"/>
        </a:p>
      </dgm:t>
    </dgm:pt>
    <dgm:pt modelId="{311C8B55-8485-49A5-BCF8-A7EAC5942C33}">
      <dgm:prSet/>
      <dgm:spPr/>
      <dgm:t>
        <a:bodyPr/>
        <a:lstStyle/>
        <a:p>
          <a:r>
            <a:rPr lang="nb-NO"/>
            <a:t>Utdanning </a:t>
          </a:r>
          <a:br>
            <a:rPr lang="nb-NO"/>
          </a:br>
          <a:r>
            <a:rPr lang="nb-NO"/>
            <a:t>169 mill.</a:t>
          </a:r>
        </a:p>
      </dgm:t>
    </dgm:pt>
    <dgm:pt modelId="{E580B07C-028C-4BE0-B7C7-ED49696768AA}" type="parTrans" cxnId="{8835F7D5-3046-448E-81A7-B3E830E19C8C}">
      <dgm:prSet/>
      <dgm:spPr/>
      <dgm:t>
        <a:bodyPr/>
        <a:lstStyle/>
        <a:p>
          <a:endParaRPr lang="nb-NO"/>
        </a:p>
      </dgm:t>
    </dgm:pt>
    <dgm:pt modelId="{877AD134-7665-4B3D-8680-EF9B62078B9D}" type="sibTrans" cxnId="{8835F7D5-3046-448E-81A7-B3E830E19C8C}">
      <dgm:prSet/>
      <dgm:spPr/>
      <dgm:t>
        <a:bodyPr/>
        <a:lstStyle/>
        <a:p>
          <a:endParaRPr lang="nb-NO"/>
        </a:p>
      </dgm:t>
    </dgm:pt>
    <dgm:pt modelId="{D632BA3C-69C1-4666-9203-7D9A3A0C4FA5}">
      <dgm:prSet/>
      <dgm:spPr/>
      <dgm:t>
        <a:bodyPr/>
        <a:lstStyle/>
        <a:p>
          <a:r>
            <a:rPr lang="nb-NO"/>
            <a:t>Forskning </a:t>
          </a:r>
          <a:br>
            <a:rPr lang="nb-NO"/>
          </a:br>
          <a:r>
            <a:rPr lang="nb-NO"/>
            <a:t>175 mill.</a:t>
          </a:r>
        </a:p>
      </dgm:t>
    </dgm:pt>
    <dgm:pt modelId="{CFBF1B1A-C4CE-44DF-ABAB-4B4E4E1A9DC4}" type="parTrans" cxnId="{7035B599-A94D-4388-89AB-E695FAECF746}">
      <dgm:prSet/>
      <dgm:spPr/>
      <dgm:t>
        <a:bodyPr/>
        <a:lstStyle/>
        <a:p>
          <a:endParaRPr lang="nb-NO"/>
        </a:p>
      </dgm:t>
    </dgm:pt>
    <dgm:pt modelId="{82F3CD28-7178-4292-9035-1D3E1BE92852}" type="sibTrans" cxnId="{7035B599-A94D-4388-89AB-E695FAECF746}">
      <dgm:prSet/>
      <dgm:spPr/>
      <dgm:t>
        <a:bodyPr/>
        <a:lstStyle/>
        <a:p>
          <a:endParaRPr lang="nb-NO"/>
        </a:p>
      </dgm:t>
    </dgm:pt>
    <dgm:pt modelId="{8F35036F-8B80-406F-B925-218E6A3CA667}">
      <dgm:prSet/>
      <dgm:spPr/>
      <dgm:t>
        <a:bodyPr/>
        <a:lstStyle/>
        <a:p>
          <a:r>
            <a:rPr lang="nb-NO"/>
            <a:t>Midlertidige tiltak</a:t>
          </a:r>
        </a:p>
        <a:p>
          <a:r>
            <a:rPr lang="nb-NO"/>
            <a:t>25 mill.</a:t>
          </a:r>
        </a:p>
      </dgm:t>
    </dgm:pt>
    <dgm:pt modelId="{8AD68A3D-E2A7-4611-853A-BE129B9D1BAA}" type="parTrans" cxnId="{3A740792-3ACC-4E1D-9753-D9F696E648DC}">
      <dgm:prSet/>
      <dgm:spPr/>
      <dgm:t>
        <a:bodyPr/>
        <a:lstStyle/>
        <a:p>
          <a:endParaRPr lang="nb-NO"/>
        </a:p>
      </dgm:t>
    </dgm:pt>
    <dgm:pt modelId="{B154292B-F431-4566-A808-5B7D49B85075}" type="sibTrans" cxnId="{3A740792-3ACC-4E1D-9753-D9F696E648DC}">
      <dgm:prSet/>
      <dgm:spPr/>
      <dgm:t>
        <a:bodyPr/>
        <a:lstStyle/>
        <a:p>
          <a:endParaRPr lang="nb-NO"/>
        </a:p>
      </dgm:t>
    </dgm:pt>
    <dgm:pt modelId="{513DBD36-644D-4AA4-8E5A-8FB987F61F46}" type="pres">
      <dgm:prSet presAssocID="{5EA32AE7-1422-4C8F-BBF3-BE0C5052310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FE65F10-CFFC-47A0-BC8E-0795F534E898}" type="pres">
      <dgm:prSet presAssocID="{5970B53F-387C-4FF2-98E9-6F2D6AE4AE2A}" presName="hierRoot1" presStyleCnt="0">
        <dgm:presLayoutVars>
          <dgm:hierBranch val="init"/>
        </dgm:presLayoutVars>
      </dgm:prSet>
      <dgm:spPr/>
    </dgm:pt>
    <dgm:pt modelId="{DF9A6C05-739E-42F0-87D8-723652F236D5}" type="pres">
      <dgm:prSet presAssocID="{5970B53F-387C-4FF2-98E9-6F2D6AE4AE2A}" presName="rootComposite1" presStyleCnt="0"/>
      <dgm:spPr/>
    </dgm:pt>
    <dgm:pt modelId="{72E6B583-B237-4E2F-A0A6-6649A9235889}" type="pres">
      <dgm:prSet presAssocID="{5970B53F-387C-4FF2-98E9-6F2D6AE4AE2A}" presName="rootText1" presStyleLbl="node0" presStyleIdx="0" presStyleCnt="1">
        <dgm:presLayoutVars>
          <dgm:chPref val="3"/>
        </dgm:presLayoutVars>
      </dgm:prSet>
      <dgm:spPr/>
    </dgm:pt>
    <dgm:pt modelId="{070A74D0-8D62-4DCA-85FE-AD1BC58BDBEE}" type="pres">
      <dgm:prSet presAssocID="{5970B53F-387C-4FF2-98E9-6F2D6AE4AE2A}" presName="rootConnector1" presStyleLbl="node1" presStyleIdx="0" presStyleCnt="0"/>
      <dgm:spPr/>
    </dgm:pt>
    <dgm:pt modelId="{EAABF610-976B-468F-A795-F2965A942DAD}" type="pres">
      <dgm:prSet presAssocID="{5970B53F-387C-4FF2-98E9-6F2D6AE4AE2A}" presName="hierChild2" presStyleCnt="0"/>
      <dgm:spPr/>
    </dgm:pt>
    <dgm:pt modelId="{43F2DDB2-A8A8-423E-A121-986377907CB1}" type="pres">
      <dgm:prSet presAssocID="{0A23A752-6268-4407-AC6D-92B07EFEE1D1}" presName="Name37" presStyleLbl="parChTrans1D2" presStyleIdx="0" presStyleCnt="1"/>
      <dgm:spPr/>
    </dgm:pt>
    <dgm:pt modelId="{64A3785E-ABC6-4E52-8552-E78E37313219}" type="pres">
      <dgm:prSet presAssocID="{4ED71197-FD5F-4DE3-A99C-89C5FC939BAC}" presName="hierRoot2" presStyleCnt="0">
        <dgm:presLayoutVars>
          <dgm:hierBranch val="init"/>
        </dgm:presLayoutVars>
      </dgm:prSet>
      <dgm:spPr/>
    </dgm:pt>
    <dgm:pt modelId="{1780B1BC-7CCC-4206-9046-5A48584273E3}" type="pres">
      <dgm:prSet presAssocID="{4ED71197-FD5F-4DE3-A99C-89C5FC939BAC}" presName="rootComposite" presStyleCnt="0"/>
      <dgm:spPr/>
    </dgm:pt>
    <dgm:pt modelId="{B37A5309-EAB5-436D-A3EE-694D70852C71}" type="pres">
      <dgm:prSet presAssocID="{4ED71197-FD5F-4DE3-A99C-89C5FC939BAC}" presName="rootText" presStyleLbl="node2" presStyleIdx="0" presStyleCnt="1">
        <dgm:presLayoutVars>
          <dgm:chPref val="3"/>
        </dgm:presLayoutVars>
      </dgm:prSet>
      <dgm:spPr/>
    </dgm:pt>
    <dgm:pt modelId="{83320CE5-B135-451F-9AA4-024A55876ACD}" type="pres">
      <dgm:prSet presAssocID="{4ED71197-FD5F-4DE3-A99C-89C5FC939BAC}" presName="rootConnector" presStyleLbl="node2" presStyleIdx="0" presStyleCnt="1"/>
      <dgm:spPr/>
    </dgm:pt>
    <dgm:pt modelId="{3C054D44-6EAC-415D-931E-E2EB60B7AB9B}" type="pres">
      <dgm:prSet presAssocID="{4ED71197-FD5F-4DE3-A99C-89C5FC939BAC}" presName="hierChild4" presStyleCnt="0"/>
      <dgm:spPr/>
    </dgm:pt>
    <dgm:pt modelId="{BDB419F8-56D5-4817-954B-7FA32F846000}" type="pres">
      <dgm:prSet presAssocID="{A12A4F2F-D235-45FC-90F5-076F9950BD0F}" presName="Name37" presStyleLbl="parChTrans1D3" presStyleIdx="0" presStyleCnt="3"/>
      <dgm:spPr/>
    </dgm:pt>
    <dgm:pt modelId="{2E13A41F-BB93-42B0-8DD7-BA6BA37DBBB9}" type="pres">
      <dgm:prSet presAssocID="{B5BE68A4-BD8F-4E25-9E1E-BEF5D6E8F3BD}" presName="hierRoot2" presStyleCnt="0">
        <dgm:presLayoutVars>
          <dgm:hierBranch val="init"/>
        </dgm:presLayoutVars>
      </dgm:prSet>
      <dgm:spPr/>
    </dgm:pt>
    <dgm:pt modelId="{BD61CF67-72D3-4A1F-8F17-203C2DF27B66}" type="pres">
      <dgm:prSet presAssocID="{B5BE68A4-BD8F-4E25-9E1E-BEF5D6E8F3BD}" presName="rootComposite" presStyleCnt="0"/>
      <dgm:spPr/>
    </dgm:pt>
    <dgm:pt modelId="{E7BDE323-3363-4580-9BA3-8372F449A4E2}" type="pres">
      <dgm:prSet presAssocID="{B5BE68A4-BD8F-4E25-9E1E-BEF5D6E8F3BD}" presName="rootText" presStyleLbl="node3" presStyleIdx="0" presStyleCnt="3">
        <dgm:presLayoutVars>
          <dgm:chPref val="3"/>
        </dgm:presLayoutVars>
      </dgm:prSet>
      <dgm:spPr/>
    </dgm:pt>
    <dgm:pt modelId="{C2044FFB-B66A-459D-BEE8-04EE70477DF6}" type="pres">
      <dgm:prSet presAssocID="{B5BE68A4-BD8F-4E25-9E1E-BEF5D6E8F3BD}" presName="rootConnector" presStyleLbl="node3" presStyleIdx="0" presStyleCnt="3"/>
      <dgm:spPr/>
    </dgm:pt>
    <dgm:pt modelId="{9A36F86E-478F-4587-A130-E4948D386EFB}" type="pres">
      <dgm:prSet presAssocID="{B5BE68A4-BD8F-4E25-9E1E-BEF5D6E8F3BD}" presName="hierChild4" presStyleCnt="0"/>
      <dgm:spPr/>
    </dgm:pt>
    <dgm:pt modelId="{50DB5293-9F87-41E8-98EC-2A12AFA276E2}" type="pres">
      <dgm:prSet presAssocID="{428E7DD5-D7DA-43E3-A13D-2F174D183BF2}" presName="Name37" presStyleLbl="parChTrans1D4" presStyleIdx="0" presStyleCnt="5"/>
      <dgm:spPr/>
    </dgm:pt>
    <dgm:pt modelId="{A597D049-FC86-4A50-996D-FC58E7C54725}" type="pres">
      <dgm:prSet presAssocID="{152AC9FF-4EF7-47D7-A9BD-174AC61EAABD}" presName="hierRoot2" presStyleCnt="0">
        <dgm:presLayoutVars>
          <dgm:hierBranch val="init"/>
        </dgm:presLayoutVars>
      </dgm:prSet>
      <dgm:spPr/>
    </dgm:pt>
    <dgm:pt modelId="{F7ED850C-A526-40FB-9E75-405D6C1B6873}" type="pres">
      <dgm:prSet presAssocID="{152AC9FF-4EF7-47D7-A9BD-174AC61EAABD}" presName="rootComposite" presStyleCnt="0"/>
      <dgm:spPr/>
    </dgm:pt>
    <dgm:pt modelId="{CEACBB35-9234-4973-8C24-EFEF265860D3}" type="pres">
      <dgm:prSet presAssocID="{152AC9FF-4EF7-47D7-A9BD-174AC61EAABD}" presName="rootText" presStyleLbl="node4" presStyleIdx="0" presStyleCnt="5">
        <dgm:presLayoutVars>
          <dgm:chPref val="3"/>
        </dgm:presLayoutVars>
      </dgm:prSet>
      <dgm:spPr/>
    </dgm:pt>
    <dgm:pt modelId="{4A36D069-793E-4C49-99AF-B58581BE6738}" type="pres">
      <dgm:prSet presAssocID="{152AC9FF-4EF7-47D7-A9BD-174AC61EAABD}" presName="rootConnector" presStyleLbl="node4" presStyleIdx="0" presStyleCnt="5"/>
      <dgm:spPr/>
    </dgm:pt>
    <dgm:pt modelId="{88374A58-0A8E-4358-A09B-B60BBB173140}" type="pres">
      <dgm:prSet presAssocID="{152AC9FF-4EF7-47D7-A9BD-174AC61EAABD}" presName="hierChild4" presStyleCnt="0"/>
      <dgm:spPr/>
    </dgm:pt>
    <dgm:pt modelId="{41741878-D1D1-4FE1-B4DE-8149B94BA31E}" type="pres">
      <dgm:prSet presAssocID="{152AC9FF-4EF7-47D7-A9BD-174AC61EAABD}" presName="hierChild5" presStyleCnt="0"/>
      <dgm:spPr/>
    </dgm:pt>
    <dgm:pt modelId="{16DB75CB-144C-4587-9110-41067852C6F9}" type="pres">
      <dgm:prSet presAssocID="{D8FF6D51-A951-4DE0-A9DD-86A6C36D009F}" presName="Name37" presStyleLbl="parChTrans1D4" presStyleIdx="1" presStyleCnt="5"/>
      <dgm:spPr/>
    </dgm:pt>
    <dgm:pt modelId="{ADA30254-A95E-4520-82C7-BA84F13AC388}" type="pres">
      <dgm:prSet presAssocID="{6AD2D733-8107-4189-BCAE-499B9EB801B8}" presName="hierRoot2" presStyleCnt="0">
        <dgm:presLayoutVars>
          <dgm:hierBranch val="init"/>
        </dgm:presLayoutVars>
      </dgm:prSet>
      <dgm:spPr/>
    </dgm:pt>
    <dgm:pt modelId="{FD94A132-CB70-4FD8-A083-04FF6C4A84F8}" type="pres">
      <dgm:prSet presAssocID="{6AD2D733-8107-4189-BCAE-499B9EB801B8}" presName="rootComposite" presStyleCnt="0"/>
      <dgm:spPr/>
    </dgm:pt>
    <dgm:pt modelId="{3D1A82CE-9C1F-47F3-8450-67058CAAA6BD}" type="pres">
      <dgm:prSet presAssocID="{6AD2D733-8107-4189-BCAE-499B9EB801B8}" presName="rootText" presStyleLbl="node4" presStyleIdx="1" presStyleCnt="5">
        <dgm:presLayoutVars>
          <dgm:chPref val="3"/>
        </dgm:presLayoutVars>
      </dgm:prSet>
      <dgm:spPr/>
    </dgm:pt>
    <dgm:pt modelId="{D26269A6-997D-4F5D-BB9D-62D76A42889A}" type="pres">
      <dgm:prSet presAssocID="{6AD2D733-8107-4189-BCAE-499B9EB801B8}" presName="rootConnector" presStyleLbl="node4" presStyleIdx="1" presStyleCnt="5"/>
      <dgm:spPr/>
    </dgm:pt>
    <dgm:pt modelId="{90BBF6CE-60AA-48EF-9F62-C09DA835DB13}" type="pres">
      <dgm:prSet presAssocID="{6AD2D733-8107-4189-BCAE-499B9EB801B8}" presName="hierChild4" presStyleCnt="0"/>
      <dgm:spPr/>
    </dgm:pt>
    <dgm:pt modelId="{9242E160-77BF-4A2A-A422-72626F5D77C6}" type="pres">
      <dgm:prSet presAssocID="{6AD2D733-8107-4189-BCAE-499B9EB801B8}" presName="hierChild5" presStyleCnt="0"/>
      <dgm:spPr/>
    </dgm:pt>
    <dgm:pt modelId="{41350F0E-04C9-4905-8097-42D613A4785B}" type="pres">
      <dgm:prSet presAssocID="{B5BE68A4-BD8F-4E25-9E1E-BEF5D6E8F3BD}" presName="hierChild5" presStyleCnt="0"/>
      <dgm:spPr/>
    </dgm:pt>
    <dgm:pt modelId="{C8866DB7-F14C-4C55-9745-4C1D31130D1D}" type="pres">
      <dgm:prSet presAssocID="{DF3AACAB-116F-4277-B375-A01E30FAB4F8}" presName="Name37" presStyleLbl="parChTrans1D3" presStyleIdx="1" presStyleCnt="3"/>
      <dgm:spPr/>
    </dgm:pt>
    <dgm:pt modelId="{AD4E5025-5320-4B34-A462-3E177648BEBE}" type="pres">
      <dgm:prSet presAssocID="{C02DED7C-068C-4055-95C0-C23EFFE21295}" presName="hierRoot2" presStyleCnt="0">
        <dgm:presLayoutVars>
          <dgm:hierBranch val="init"/>
        </dgm:presLayoutVars>
      </dgm:prSet>
      <dgm:spPr/>
    </dgm:pt>
    <dgm:pt modelId="{63F558D6-8C30-4827-8BEA-71D3066DFB0D}" type="pres">
      <dgm:prSet presAssocID="{C02DED7C-068C-4055-95C0-C23EFFE21295}" presName="rootComposite" presStyleCnt="0"/>
      <dgm:spPr/>
    </dgm:pt>
    <dgm:pt modelId="{417907CF-810A-44B0-A932-C5F89700A156}" type="pres">
      <dgm:prSet presAssocID="{C02DED7C-068C-4055-95C0-C23EFFE21295}" presName="rootText" presStyleLbl="node3" presStyleIdx="1" presStyleCnt="3">
        <dgm:presLayoutVars>
          <dgm:chPref val="3"/>
        </dgm:presLayoutVars>
      </dgm:prSet>
      <dgm:spPr/>
    </dgm:pt>
    <dgm:pt modelId="{3014197D-E299-44A4-9918-7EC39381E373}" type="pres">
      <dgm:prSet presAssocID="{C02DED7C-068C-4055-95C0-C23EFFE21295}" presName="rootConnector" presStyleLbl="node3" presStyleIdx="1" presStyleCnt="3"/>
      <dgm:spPr/>
    </dgm:pt>
    <dgm:pt modelId="{18EA0BE1-368C-428A-BA5F-566B1ED328B7}" type="pres">
      <dgm:prSet presAssocID="{C02DED7C-068C-4055-95C0-C23EFFE21295}" presName="hierChild4" presStyleCnt="0"/>
      <dgm:spPr/>
    </dgm:pt>
    <dgm:pt modelId="{1A7D7AA7-76C6-4E0B-876B-68C1BEEADEFD}" type="pres">
      <dgm:prSet presAssocID="{E580B07C-028C-4BE0-B7C7-ED49696768AA}" presName="Name37" presStyleLbl="parChTrans1D4" presStyleIdx="2" presStyleCnt="5"/>
      <dgm:spPr/>
    </dgm:pt>
    <dgm:pt modelId="{C561833A-57FA-482A-AECB-E4288DF77E90}" type="pres">
      <dgm:prSet presAssocID="{311C8B55-8485-49A5-BCF8-A7EAC5942C33}" presName="hierRoot2" presStyleCnt="0">
        <dgm:presLayoutVars>
          <dgm:hierBranch val="init"/>
        </dgm:presLayoutVars>
      </dgm:prSet>
      <dgm:spPr/>
    </dgm:pt>
    <dgm:pt modelId="{69B04B87-519C-442D-8FFD-7D830A690D76}" type="pres">
      <dgm:prSet presAssocID="{311C8B55-8485-49A5-BCF8-A7EAC5942C33}" presName="rootComposite" presStyleCnt="0"/>
      <dgm:spPr/>
    </dgm:pt>
    <dgm:pt modelId="{81EFC982-D9CB-4FE7-9B0B-CB1F1C4E1BB6}" type="pres">
      <dgm:prSet presAssocID="{311C8B55-8485-49A5-BCF8-A7EAC5942C33}" presName="rootText" presStyleLbl="node4" presStyleIdx="2" presStyleCnt="5">
        <dgm:presLayoutVars>
          <dgm:chPref val="3"/>
        </dgm:presLayoutVars>
      </dgm:prSet>
      <dgm:spPr/>
    </dgm:pt>
    <dgm:pt modelId="{8ECD9784-B319-4236-914B-E1FA8543E624}" type="pres">
      <dgm:prSet presAssocID="{311C8B55-8485-49A5-BCF8-A7EAC5942C33}" presName="rootConnector" presStyleLbl="node4" presStyleIdx="2" presStyleCnt="5"/>
      <dgm:spPr/>
    </dgm:pt>
    <dgm:pt modelId="{B683442C-59A4-41D7-9D05-881046179C2D}" type="pres">
      <dgm:prSet presAssocID="{311C8B55-8485-49A5-BCF8-A7EAC5942C33}" presName="hierChild4" presStyleCnt="0"/>
      <dgm:spPr/>
    </dgm:pt>
    <dgm:pt modelId="{A65CD90F-0FB4-4918-8572-26DED3C8B856}" type="pres">
      <dgm:prSet presAssocID="{311C8B55-8485-49A5-BCF8-A7EAC5942C33}" presName="hierChild5" presStyleCnt="0"/>
      <dgm:spPr/>
    </dgm:pt>
    <dgm:pt modelId="{885D28D8-D8D5-4DD2-AD1D-74DDF13BF12C}" type="pres">
      <dgm:prSet presAssocID="{CFBF1B1A-C4CE-44DF-ABAB-4B4E4E1A9DC4}" presName="Name37" presStyleLbl="parChTrans1D4" presStyleIdx="3" presStyleCnt="5"/>
      <dgm:spPr/>
    </dgm:pt>
    <dgm:pt modelId="{485E3CE2-5713-45BD-A13B-A333BE6B1D27}" type="pres">
      <dgm:prSet presAssocID="{D632BA3C-69C1-4666-9203-7D9A3A0C4FA5}" presName="hierRoot2" presStyleCnt="0">
        <dgm:presLayoutVars>
          <dgm:hierBranch val="init"/>
        </dgm:presLayoutVars>
      </dgm:prSet>
      <dgm:spPr/>
    </dgm:pt>
    <dgm:pt modelId="{5791857C-687C-4220-BDF7-91F94AEB3DF0}" type="pres">
      <dgm:prSet presAssocID="{D632BA3C-69C1-4666-9203-7D9A3A0C4FA5}" presName="rootComposite" presStyleCnt="0"/>
      <dgm:spPr/>
    </dgm:pt>
    <dgm:pt modelId="{B1CC427D-CF06-4146-84AB-2FC9F70CF323}" type="pres">
      <dgm:prSet presAssocID="{D632BA3C-69C1-4666-9203-7D9A3A0C4FA5}" presName="rootText" presStyleLbl="node4" presStyleIdx="3" presStyleCnt="5">
        <dgm:presLayoutVars>
          <dgm:chPref val="3"/>
        </dgm:presLayoutVars>
      </dgm:prSet>
      <dgm:spPr/>
    </dgm:pt>
    <dgm:pt modelId="{318015DB-446A-4A1E-8B08-8E2B6C745590}" type="pres">
      <dgm:prSet presAssocID="{D632BA3C-69C1-4666-9203-7D9A3A0C4FA5}" presName="rootConnector" presStyleLbl="node4" presStyleIdx="3" presStyleCnt="5"/>
      <dgm:spPr/>
    </dgm:pt>
    <dgm:pt modelId="{174656B6-F79D-4237-A98A-117CEE1EF530}" type="pres">
      <dgm:prSet presAssocID="{D632BA3C-69C1-4666-9203-7D9A3A0C4FA5}" presName="hierChild4" presStyleCnt="0"/>
      <dgm:spPr/>
    </dgm:pt>
    <dgm:pt modelId="{727A4F28-875F-4A44-9BC3-0F8FA5AD0A88}" type="pres">
      <dgm:prSet presAssocID="{D632BA3C-69C1-4666-9203-7D9A3A0C4FA5}" presName="hierChild5" presStyleCnt="0"/>
      <dgm:spPr/>
    </dgm:pt>
    <dgm:pt modelId="{CB246682-61A6-4A6F-9A85-A068D498AC0A}" type="pres">
      <dgm:prSet presAssocID="{8AD68A3D-E2A7-4611-853A-BE129B9D1BAA}" presName="Name37" presStyleLbl="parChTrans1D4" presStyleIdx="4" presStyleCnt="5"/>
      <dgm:spPr/>
    </dgm:pt>
    <dgm:pt modelId="{5812FD84-C028-4F3B-93BB-769C3934423C}" type="pres">
      <dgm:prSet presAssocID="{8F35036F-8B80-406F-B925-218E6A3CA667}" presName="hierRoot2" presStyleCnt="0">
        <dgm:presLayoutVars>
          <dgm:hierBranch val="init"/>
        </dgm:presLayoutVars>
      </dgm:prSet>
      <dgm:spPr/>
    </dgm:pt>
    <dgm:pt modelId="{D7D223C2-30CC-48F9-B7BC-86F8B6A518A3}" type="pres">
      <dgm:prSet presAssocID="{8F35036F-8B80-406F-B925-218E6A3CA667}" presName="rootComposite" presStyleCnt="0"/>
      <dgm:spPr/>
    </dgm:pt>
    <dgm:pt modelId="{942C33B0-4FF5-4F41-8FB0-D563FCAC9FFD}" type="pres">
      <dgm:prSet presAssocID="{8F35036F-8B80-406F-B925-218E6A3CA667}" presName="rootText" presStyleLbl="node4" presStyleIdx="4" presStyleCnt="5">
        <dgm:presLayoutVars>
          <dgm:chPref val="3"/>
        </dgm:presLayoutVars>
      </dgm:prSet>
      <dgm:spPr/>
    </dgm:pt>
    <dgm:pt modelId="{D680ABF3-321C-42F6-AE4C-DD559F7DE8BC}" type="pres">
      <dgm:prSet presAssocID="{8F35036F-8B80-406F-B925-218E6A3CA667}" presName="rootConnector" presStyleLbl="node4" presStyleIdx="4" presStyleCnt="5"/>
      <dgm:spPr/>
    </dgm:pt>
    <dgm:pt modelId="{EA725922-E119-48D4-80B0-EF38E97F087B}" type="pres">
      <dgm:prSet presAssocID="{8F35036F-8B80-406F-B925-218E6A3CA667}" presName="hierChild4" presStyleCnt="0"/>
      <dgm:spPr/>
    </dgm:pt>
    <dgm:pt modelId="{86C25E06-573A-4FC0-A2B8-5B792F8F50E5}" type="pres">
      <dgm:prSet presAssocID="{8F35036F-8B80-406F-B925-218E6A3CA667}" presName="hierChild5" presStyleCnt="0"/>
      <dgm:spPr/>
    </dgm:pt>
    <dgm:pt modelId="{E43D85B0-0612-453F-9EF3-B02E9ECFA2DD}" type="pres">
      <dgm:prSet presAssocID="{C02DED7C-068C-4055-95C0-C23EFFE21295}" presName="hierChild5" presStyleCnt="0"/>
      <dgm:spPr/>
    </dgm:pt>
    <dgm:pt modelId="{9C318B31-F3CA-43D7-AB18-3EF7D126038C}" type="pres">
      <dgm:prSet presAssocID="{83EB3651-3680-4151-87F4-ED615A486527}" presName="Name37" presStyleLbl="parChTrans1D3" presStyleIdx="2" presStyleCnt="3"/>
      <dgm:spPr/>
    </dgm:pt>
    <dgm:pt modelId="{BF48A076-6C82-4E06-984B-99D0CE2994AF}" type="pres">
      <dgm:prSet presAssocID="{234BB8A8-717C-48B6-BCB7-B27203635589}" presName="hierRoot2" presStyleCnt="0">
        <dgm:presLayoutVars>
          <dgm:hierBranch val="init"/>
        </dgm:presLayoutVars>
      </dgm:prSet>
      <dgm:spPr/>
    </dgm:pt>
    <dgm:pt modelId="{0E76D4A4-89E1-446C-8D1A-E76A06252C25}" type="pres">
      <dgm:prSet presAssocID="{234BB8A8-717C-48B6-BCB7-B27203635589}" presName="rootComposite" presStyleCnt="0"/>
      <dgm:spPr/>
    </dgm:pt>
    <dgm:pt modelId="{C9B0F636-730C-4745-978C-C581AF512992}" type="pres">
      <dgm:prSet presAssocID="{234BB8A8-717C-48B6-BCB7-B27203635589}" presName="rootText" presStyleLbl="node3" presStyleIdx="2" presStyleCnt="3">
        <dgm:presLayoutVars>
          <dgm:chPref val="3"/>
        </dgm:presLayoutVars>
      </dgm:prSet>
      <dgm:spPr/>
    </dgm:pt>
    <dgm:pt modelId="{BC643142-4265-40B3-9534-2BA5E4E7DD5A}" type="pres">
      <dgm:prSet presAssocID="{234BB8A8-717C-48B6-BCB7-B27203635589}" presName="rootConnector" presStyleLbl="node3" presStyleIdx="2" presStyleCnt="3"/>
      <dgm:spPr/>
    </dgm:pt>
    <dgm:pt modelId="{09EBF629-41C1-4392-BC77-A0875BC57946}" type="pres">
      <dgm:prSet presAssocID="{234BB8A8-717C-48B6-BCB7-B27203635589}" presName="hierChild4" presStyleCnt="0"/>
      <dgm:spPr/>
    </dgm:pt>
    <dgm:pt modelId="{A4745F20-F2C9-4CED-9787-249145E3B3F7}" type="pres">
      <dgm:prSet presAssocID="{234BB8A8-717C-48B6-BCB7-B27203635589}" presName="hierChild5" presStyleCnt="0"/>
      <dgm:spPr/>
    </dgm:pt>
    <dgm:pt modelId="{2576A96B-2BC8-4A41-9E57-4A115D713450}" type="pres">
      <dgm:prSet presAssocID="{4ED71197-FD5F-4DE3-A99C-89C5FC939BAC}" presName="hierChild5" presStyleCnt="0"/>
      <dgm:spPr/>
    </dgm:pt>
    <dgm:pt modelId="{44F8CCCC-E550-415F-AB00-A922C47839BC}" type="pres">
      <dgm:prSet presAssocID="{5970B53F-387C-4FF2-98E9-6F2D6AE4AE2A}" presName="hierChild3" presStyleCnt="0"/>
      <dgm:spPr/>
    </dgm:pt>
  </dgm:ptLst>
  <dgm:cxnLst>
    <dgm:cxn modelId="{2B890301-96FC-455C-A950-B63D0BF4E205}" type="presOf" srcId="{428E7DD5-D7DA-43E3-A13D-2F174D183BF2}" destId="{50DB5293-9F87-41E8-98EC-2A12AFA276E2}" srcOrd="0" destOrd="0" presId="urn:microsoft.com/office/officeart/2005/8/layout/orgChart1"/>
    <dgm:cxn modelId="{86D81501-63ED-422C-846A-FD731AC4C831}" type="presOf" srcId="{4ED71197-FD5F-4DE3-A99C-89C5FC939BAC}" destId="{83320CE5-B135-451F-9AA4-024A55876ACD}" srcOrd="1" destOrd="0" presId="urn:microsoft.com/office/officeart/2005/8/layout/orgChart1"/>
    <dgm:cxn modelId="{2FB11A03-933C-4E8D-A00F-3D5BA6679706}" type="presOf" srcId="{C02DED7C-068C-4055-95C0-C23EFFE21295}" destId="{3014197D-E299-44A4-9918-7EC39381E373}" srcOrd="1" destOrd="0" presId="urn:microsoft.com/office/officeart/2005/8/layout/orgChart1"/>
    <dgm:cxn modelId="{05693117-E4DB-4F5B-A662-1E72F1EA7CC8}" type="presOf" srcId="{5EA32AE7-1422-4C8F-BBF3-BE0C50523107}" destId="{513DBD36-644D-4AA4-8E5A-8FB987F61F46}" srcOrd="0" destOrd="0" presId="urn:microsoft.com/office/officeart/2005/8/layout/orgChart1"/>
    <dgm:cxn modelId="{347D6D18-FE87-4000-945C-D9BF71FA3C3A}" type="presOf" srcId="{311C8B55-8485-49A5-BCF8-A7EAC5942C33}" destId="{8ECD9784-B319-4236-914B-E1FA8543E624}" srcOrd="1" destOrd="0" presId="urn:microsoft.com/office/officeart/2005/8/layout/orgChart1"/>
    <dgm:cxn modelId="{CC83641C-30E7-49B2-BB02-7CBA35B480EA}" type="presOf" srcId="{B5BE68A4-BD8F-4E25-9E1E-BEF5D6E8F3BD}" destId="{C2044FFB-B66A-459D-BEE8-04EE70477DF6}" srcOrd="1" destOrd="0" presId="urn:microsoft.com/office/officeart/2005/8/layout/orgChart1"/>
    <dgm:cxn modelId="{42076E2F-99F3-4129-BE40-B311FD8C178F}" srcId="{4ED71197-FD5F-4DE3-A99C-89C5FC939BAC}" destId="{C02DED7C-068C-4055-95C0-C23EFFE21295}" srcOrd="1" destOrd="0" parTransId="{DF3AACAB-116F-4277-B375-A01E30FAB4F8}" sibTransId="{63CEFD94-8EE8-4999-BE65-6A5265CF7496}"/>
    <dgm:cxn modelId="{6B627931-C077-485E-88F8-21282CC33C6E}" srcId="{4ED71197-FD5F-4DE3-A99C-89C5FC939BAC}" destId="{234BB8A8-717C-48B6-BCB7-B27203635589}" srcOrd="2" destOrd="0" parTransId="{83EB3651-3680-4151-87F4-ED615A486527}" sibTransId="{FA6D923F-F7D5-4E54-AD74-2A0D4854DCDC}"/>
    <dgm:cxn modelId="{FDF79932-28D6-41CF-BFB3-E4E7E3EC19CC}" type="presOf" srcId="{83EB3651-3680-4151-87F4-ED615A486527}" destId="{9C318B31-F3CA-43D7-AB18-3EF7D126038C}" srcOrd="0" destOrd="0" presId="urn:microsoft.com/office/officeart/2005/8/layout/orgChart1"/>
    <dgm:cxn modelId="{35A62939-F4DD-4095-82A9-072FA0571A53}" type="presOf" srcId="{D632BA3C-69C1-4666-9203-7D9A3A0C4FA5}" destId="{318015DB-446A-4A1E-8B08-8E2B6C745590}" srcOrd="1" destOrd="0" presId="urn:microsoft.com/office/officeart/2005/8/layout/orgChart1"/>
    <dgm:cxn modelId="{4FC37D5F-4409-4EE5-BF69-CB4EB04E0E01}" type="presOf" srcId="{234BB8A8-717C-48B6-BCB7-B27203635589}" destId="{BC643142-4265-40B3-9534-2BA5E4E7DD5A}" srcOrd="1" destOrd="0" presId="urn:microsoft.com/office/officeart/2005/8/layout/orgChart1"/>
    <dgm:cxn modelId="{5F276B66-EB94-440E-B1F9-31CAA7F03318}" type="presOf" srcId="{152AC9FF-4EF7-47D7-A9BD-174AC61EAABD}" destId="{4A36D069-793E-4C49-99AF-B58581BE6738}" srcOrd="1" destOrd="0" presId="urn:microsoft.com/office/officeart/2005/8/layout/orgChart1"/>
    <dgm:cxn modelId="{5CF53669-94C5-49A6-BFD9-9BD9323F8B04}" type="presOf" srcId="{8AD68A3D-E2A7-4611-853A-BE129B9D1BAA}" destId="{CB246682-61A6-4A6F-9A85-A068D498AC0A}" srcOrd="0" destOrd="0" presId="urn:microsoft.com/office/officeart/2005/8/layout/orgChart1"/>
    <dgm:cxn modelId="{2CA9254C-AF25-4519-8944-4B5AC80D0EDA}" type="presOf" srcId="{D632BA3C-69C1-4666-9203-7D9A3A0C4FA5}" destId="{B1CC427D-CF06-4146-84AB-2FC9F70CF323}" srcOrd="0" destOrd="0" presId="urn:microsoft.com/office/officeart/2005/8/layout/orgChart1"/>
    <dgm:cxn modelId="{217EC26C-C762-4C78-BAFB-614A1D7BE367}" type="presOf" srcId="{B5BE68A4-BD8F-4E25-9E1E-BEF5D6E8F3BD}" destId="{E7BDE323-3363-4580-9BA3-8372F449A4E2}" srcOrd="0" destOrd="0" presId="urn:microsoft.com/office/officeart/2005/8/layout/orgChart1"/>
    <dgm:cxn modelId="{33866A4F-7FF8-494F-9706-8C74C8F795DB}" srcId="{5EA32AE7-1422-4C8F-BBF3-BE0C50523107}" destId="{5970B53F-387C-4FF2-98E9-6F2D6AE4AE2A}" srcOrd="0" destOrd="0" parTransId="{0E406DE0-D9F5-4DFC-8747-A5506ACEAD8B}" sibTransId="{F8346552-1FC2-4462-914D-85178390ECD7}"/>
    <dgm:cxn modelId="{C06F0272-EE69-4878-90CA-57C66F27337A}" type="presOf" srcId="{311C8B55-8485-49A5-BCF8-A7EAC5942C33}" destId="{81EFC982-D9CB-4FE7-9B0B-CB1F1C4E1BB6}" srcOrd="0" destOrd="0" presId="urn:microsoft.com/office/officeart/2005/8/layout/orgChart1"/>
    <dgm:cxn modelId="{96E49454-FB9F-4C5B-927E-7DD2970D8E42}" type="presOf" srcId="{6AD2D733-8107-4189-BCAE-499B9EB801B8}" destId="{D26269A6-997D-4F5D-BB9D-62D76A42889A}" srcOrd="1" destOrd="0" presId="urn:microsoft.com/office/officeart/2005/8/layout/orgChart1"/>
    <dgm:cxn modelId="{F80F4375-5911-41C4-9C55-069AB7165488}" type="presOf" srcId="{5970B53F-387C-4FF2-98E9-6F2D6AE4AE2A}" destId="{72E6B583-B237-4E2F-A0A6-6649A9235889}" srcOrd="0" destOrd="0" presId="urn:microsoft.com/office/officeart/2005/8/layout/orgChart1"/>
    <dgm:cxn modelId="{C5DCDD55-3021-4FD6-B0A8-BBAD195F8763}" srcId="{B5BE68A4-BD8F-4E25-9E1E-BEF5D6E8F3BD}" destId="{152AC9FF-4EF7-47D7-A9BD-174AC61EAABD}" srcOrd="0" destOrd="0" parTransId="{428E7DD5-D7DA-43E3-A13D-2F174D183BF2}" sibTransId="{964DDD46-1F21-423C-8C8B-FE579D985BD4}"/>
    <dgm:cxn modelId="{50F0FA58-768E-431E-A56A-79E50978149F}" type="presOf" srcId="{152AC9FF-4EF7-47D7-A9BD-174AC61EAABD}" destId="{CEACBB35-9234-4973-8C24-EFEF265860D3}" srcOrd="0" destOrd="0" presId="urn:microsoft.com/office/officeart/2005/8/layout/orgChart1"/>
    <dgm:cxn modelId="{9E580B79-6ACD-4435-9B00-408682BEBCDA}" type="presOf" srcId="{8F35036F-8B80-406F-B925-218E6A3CA667}" destId="{D680ABF3-321C-42F6-AE4C-DD559F7DE8BC}" srcOrd="1" destOrd="0" presId="urn:microsoft.com/office/officeart/2005/8/layout/orgChart1"/>
    <dgm:cxn modelId="{6F43E987-34AD-4DBF-8E6D-A29B97A115BD}" type="presOf" srcId="{5970B53F-387C-4FF2-98E9-6F2D6AE4AE2A}" destId="{070A74D0-8D62-4DCA-85FE-AD1BC58BDBEE}" srcOrd="1" destOrd="0" presId="urn:microsoft.com/office/officeart/2005/8/layout/orgChart1"/>
    <dgm:cxn modelId="{762E5289-B168-489E-932B-7F73A50546DF}" type="presOf" srcId="{E580B07C-028C-4BE0-B7C7-ED49696768AA}" destId="{1A7D7AA7-76C6-4E0B-876B-68C1BEEADEFD}" srcOrd="0" destOrd="0" presId="urn:microsoft.com/office/officeart/2005/8/layout/orgChart1"/>
    <dgm:cxn modelId="{5CF2BE8C-6D8A-404F-8FCB-0C61D9EA489F}" type="presOf" srcId="{6AD2D733-8107-4189-BCAE-499B9EB801B8}" destId="{3D1A82CE-9C1F-47F3-8450-67058CAAA6BD}" srcOrd="0" destOrd="0" presId="urn:microsoft.com/office/officeart/2005/8/layout/orgChart1"/>
    <dgm:cxn modelId="{0D32108F-D570-4E8F-B929-37D88369820F}" type="presOf" srcId="{C02DED7C-068C-4055-95C0-C23EFFE21295}" destId="{417907CF-810A-44B0-A932-C5F89700A156}" srcOrd="0" destOrd="0" presId="urn:microsoft.com/office/officeart/2005/8/layout/orgChart1"/>
    <dgm:cxn modelId="{3A740792-3ACC-4E1D-9753-D9F696E648DC}" srcId="{C02DED7C-068C-4055-95C0-C23EFFE21295}" destId="{8F35036F-8B80-406F-B925-218E6A3CA667}" srcOrd="2" destOrd="0" parTransId="{8AD68A3D-E2A7-4611-853A-BE129B9D1BAA}" sibTransId="{B154292B-F431-4566-A808-5B7D49B85075}"/>
    <dgm:cxn modelId="{7035B599-A94D-4388-89AB-E695FAECF746}" srcId="{C02DED7C-068C-4055-95C0-C23EFFE21295}" destId="{D632BA3C-69C1-4666-9203-7D9A3A0C4FA5}" srcOrd="1" destOrd="0" parTransId="{CFBF1B1A-C4CE-44DF-ABAB-4B4E4E1A9DC4}" sibTransId="{82F3CD28-7178-4292-9035-1D3E1BE92852}"/>
    <dgm:cxn modelId="{68F53CA0-D169-42CA-ACCB-735B14AB66AB}" type="presOf" srcId="{234BB8A8-717C-48B6-BCB7-B27203635589}" destId="{C9B0F636-730C-4745-978C-C581AF512992}" srcOrd="0" destOrd="0" presId="urn:microsoft.com/office/officeart/2005/8/layout/orgChart1"/>
    <dgm:cxn modelId="{13C553AA-8961-4068-BE22-4B98C378149E}" srcId="{4ED71197-FD5F-4DE3-A99C-89C5FC939BAC}" destId="{B5BE68A4-BD8F-4E25-9E1E-BEF5D6E8F3BD}" srcOrd="0" destOrd="0" parTransId="{A12A4F2F-D235-45FC-90F5-076F9950BD0F}" sibTransId="{07B04A8D-6A2B-4618-AE92-41A58C95B291}"/>
    <dgm:cxn modelId="{F1E56ABB-40A4-4A23-BEA0-9EEC6A30077D}" type="presOf" srcId="{A12A4F2F-D235-45FC-90F5-076F9950BD0F}" destId="{BDB419F8-56D5-4817-954B-7FA32F846000}" srcOrd="0" destOrd="0" presId="urn:microsoft.com/office/officeart/2005/8/layout/orgChart1"/>
    <dgm:cxn modelId="{F0E68BBE-4342-461C-A8C8-DF2DABA0B540}" type="presOf" srcId="{D8FF6D51-A951-4DE0-A9DD-86A6C36D009F}" destId="{16DB75CB-144C-4587-9110-41067852C6F9}" srcOrd="0" destOrd="0" presId="urn:microsoft.com/office/officeart/2005/8/layout/orgChart1"/>
    <dgm:cxn modelId="{F98D48D1-EA96-491D-9089-BE34219D717C}" type="presOf" srcId="{8F35036F-8B80-406F-B925-218E6A3CA667}" destId="{942C33B0-4FF5-4F41-8FB0-D563FCAC9FFD}" srcOrd="0" destOrd="0" presId="urn:microsoft.com/office/officeart/2005/8/layout/orgChart1"/>
    <dgm:cxn modelId="{8835F7D5-3046-448E-81A7-B3E830E19C8C}" srcId="{C02DED7C-068C-4055-95C0-C23EFFE21295}" destId="{311C8B55-8485-49A5-BCF8-A7EAC5942C33}" srcOrd="0" destOrd="0" parTransId="{E580B07C-028C-4BE0-B7C7-ED49696768AA}" sibTransId="{877AD134-7665-4B3D-8680-EF9B62078B9D}"/>
    <dgm:cxn modelId="{888A96D6-92AC-4E49-B74F-A77D4C1FA0E7}" type="presOf" srcId="{4ED71197-FD5F-4DE3-A99C-89C5FC939BAC}" destId="{B37A5309-EAB5-436D-A3EE-694D70852C71}" srcOrd="0" destOrd="0" presId="urn:microsoft.com/office/officeart/2005/8/layout/orgChart1"/>
    <dgm:cxn modelId="{98C360DD-79DD-4AB4-92FF-D6718B455B05}" srcId="{5970B53F-387C-4FF2-98E9-6F2D6AE4AE2A}" destId="{4ED71197-FD5F-4DE3-A99C-89C5FC939BAC}" srcOrd="0" destOrd="0" parTransId="{0A23A752-6268-4407-AC6D-92B07EFEE1D1}" sibTransId="{8522CC33-F31E-4C55-8660-34C5074C109F}"/>
    <dgm:cxn modelId="{571AE9E2-91DF-4D4B-A275-742664530746}" type="presOf" srcId="{DF3AACAB-116F-4277-B375-A01E30FAB4F8}" destId="{C8866DB7-F14C-4C55-9745-4C1D31130D1D}" srcOrd="0" destOrd="0" presId="urn:microsoft.com/office/officeart/2005/8/layout/orgChart1"/>
    <dgm:cxn modelId="{556B8FF1-F2DA-4488-B92A-541B8D537CAB}" type="presOf" srcId="{CFBF1B1A-C4CE-44DF-ABAB-4B4E4E1A9DC4}" destId="{885D28D8-D8D5-4DD2-AD1D-74DDF13BF12C}" srcOrd="0" destOrd="0" presId="urn:microsoft.com/office/officeart/2005/8/layout/orgChart1"/>
    <dgm:cxn modelId="{E13844F4-C46B-48C3-8BC6-2BC899A48B85}" type="presOf" srcId="{0A23A752-6268-4407-AC6D-92B07EFEE1D1}" destId="{43F2DDB2-A8A8-423E-A121-986377907CB1}" srcOrd="0" destOrd="0" presId="urn:microsoft.com/office/officeart/2005/8/layout/orgChart1"/>
    <dgm:cxn modelId="{2955A9F9-042C-45DA-8E41-008FBBCAB055}" srcId="{B5BE68A4-BD8F-4E25-9E1E-BEF5D6E8F3BD}" destId="{6AD2D733-8107-4189-BCAE-499B9EB801B8}" srcOrd="1" destOrd="0" parTransId="{D8FF6D51-A951-4DE0-A9DD-86A6C36D009F}" sibTransId="{4F7EB7BC-86A7-4B74-ACA2-A69C7D13EB3A}"/>
    <dgm:cxn modelId="{135AF0E6-CC0E-4DA6-B964-25E58927AECA}" type="presParOf" srcId="{513DBD36-644D-4AA4-8E5A-8FB987F61F46}" destId="{0FE65F10-CFFC-47A0-BC8E-0795F534E898}" srcOrd="0" destOrd="0" presId="urn:microsoft.com/office/officeart/2005/8/layout/orgChart1"/>
    <dgm:cxn modelId="{E3120963-2ABD-4AAD-ABF4-D9C64FDFCBC7}" type="presParOf" srcId="{0FE65F10-CFFC-47A0-BC8E-0795F534E898}" destId="{DF9A6C05-739E-42F0-87D8-723652F236D5}" srcOrd="0" destOrd="0" presId="urn:microsoft.com/office/officeart/2005/8/layout/orgChart1"/>
    <dgm:cxn modelId="{CE4EDA50-0C0F-44D9-BF5D-B5DCCE2EAD5D}" type="presParOf" srcId="{DF9A6C05-739E-42F0-87D8-723652F236D5}" destId="{72E6B583-B237-4E2F-A0A6-6649A9235889}" srcOrd="0" destOrd="0" presId="urn:microsoft.com/office/officeart/2005/8/layout/orgChart1"/>
    <dgm:cxn modelId="{DAD8EA1A-1B71-4C51-9ACA-652F1F3CD7C6}" type="presParOf" srcId="{DF9A6C05-739E-42F0-87D8-723652F236D5}" destId="{070A74D0-8D62-4DCA-85FE-AD1BC58BDBEE}" srcOrd="1" destOrd="0" presId="urn:microsoft.com/office/officeart/2005/8/layout/orgChart1"/>
    <dgm:cxn modelId="{0A599959-EBE6-426E-8242-1FB3FA59A4EE}" type="presParOf" srcId="{0FE65F10-CFFC-47A0-BC8E-0795F534E898}" destId="{EAABF610-976B-468F-A795-F2965A942DAD}" srcOrd="1" destOrd="0" presId="urn:microsoft.com/office/officeart/2005/8/layout/orgChart1"/>
    <dgm:cxn modelId="{43B0C952-E6F4-4070-A87D-C52E5D885BC3}" type="presParOf" srcId="{EAABF610-976B-468F-A795-F2965A942DAD}" destId="{43F2DDB2-A8A8-423E-A121-986377907CB1}" srcOrd="0" destOrd="0" presId="urn:microsoft.com/office/officeart/2005/8/layout/orgChart1"/>
    <dgm:cxn modelId="{9AF17892-B127-4A20-B226-66421593B105}" type="presParOf" srcId="{EAABF610-976B-468F-A795-F2965A942DAD}" destId="{64A3785E-ABC6-4E52-8552-E78E37313219}" srcOrd="1" destOrd="0" presId="urn:microsoft.com/office/officeart/2005/8/layout/orgChart1"/>
    <dgm:cxn modelId="{B7484623-5050-4C92-9BCB-59D6B218FC58}" type="presParOf" srcId="{64A3785E-ABC6-4E52-8552-E78E37313219}" destId="{1780B1BC-7CCC-4206-9046-5A48584273E3}" srcOrd="0" destOrd="0" presId="urn:microsoft.com/office/officeart/2005/8/layout/orgChart1"/>
    <dgm:cxn modelId="{8E1E68BA-D8D2-4A6A-9DF1-B7523093CF8A}" type="presParOf" srcId="{1780B1BC-7CCC-4206-9046-5A48584273E3}" destId="{B37A5309-EAB5-436D-A3EE-694D70852C71}" srcOrd="0" destOrd="0" presId="urn:microsoft.com/office/officeart/2005/8/layout/orgChart1"/>
    <dgm:cxn modelId="{AD3CA3FE-A6D4-4936-8A3A-0BC2F795855D}" type="presParOf" srcId="{1780B1BC-7CCC-4206-9046-5A48584273E3}" destId="{83320CE5-B135-451F-9AA4-024A55876ACD}" srcOrd="1" destOrd="0" presId="urn:microsoft.com/office/officeart/2005/8/layout/orgChart1"/>
    <dgm:cxn modelId="{10E65A54-B690-4954-9F76-6C3BEDD1609E}" type="presParOf" srcId="{64A3785E-ABC6-4E52-8552-E78E37313219}" destId="{3C054D44-6EAC-415D-931E-E2EB60B7AB9B}" srcOrd="1" destOrd="0" presId="urn:microsoft.com/office/officeart/2005/8/layout/orgChart1"/>
    <dgm:cxn modelId="{5FE07EFA-4954-4652-9911-BF7FD1E023DE}" type="presParOf" srcId="{3C054D44-6EAC-415D-931E-E2EB60B7AB9B}" destId="{BDB419F8-56D5-4817-954B-7FA32F846000}" srcOrd="0" destOrd="0" presId="urn:microsoft.com/office/officeart/2005/8/layout/orgChart1"/>
    <dgm:cxn modelId="{62C0CAAA-C57E-4800-8B25-A81C7882EE9E}" type="presParOf" srcId="{3C054D44-6EAC-415D-931E-E2EB60B7AB9B}" destId="{2E13A41F-BB93-42B0-8DD7-BA6BA37DBBB9}" srcOrd="1" destOrd="0" presId="urn:microsoft.com/office/officeart/2005/8/layout/orgChart1"/>
    <dgm:cxn modelId="{679EA006-0549-4471-859F-640D83543979}" type="presParOf" srcId="{2E13A41F-BB93-42B0-8DD7-BA6BA37DBBB9}" destId="{BD61CF67-72D3-4A1F-8F17-203C2DF27B66}" srcOrd="0" destOrd="0" presId="urn:microsoft.com/office/officeart/2005/8/layout/orgChart1"/>
    <dgm:cxn modelId="{1AA971A6-8B9E-4EDF-AE6B-36BD46B82ED0}" type="presParOf" srcId="{BD61CF67-72D3-4A1F-8F17-203C2DF27B66}" destId="{E7BDE323-3363-4580-9BA3-8372F449A4E2}" srcOrd="0" destOrd="0" presId="urn:microsoft.com/office/officeart/2005/8/layout/orgChart1"/>
    <dgm:cxn modelId="{1D366F93-1B47-494F-8C9C-039CC378E8F9}" type="presParOf" srcId="{BD61CF67-72D3-4A1F-8F17-203C2DF27B66}" destId="{C2044FFB-B66A-459D-BEE8-04EE70477DF6}" srcOrd="1" destOrd="0" presId="urn:microsoft.com/office/officeart/2005/8/layout/orgChart1"/>
    <dgm:cxn modelId="{5981F19B-4611-4FB5-B13B-8686C60F432F}" type="presParOf" srcId="{2E13A41F-BB93-42B0-8DD7-BA6BA37DBBB9}" destId="{9A36F86E-478F-4587-A130-E4948D386EFB}" srcOrd="1" destOrd="0" presId="urn:microsoft.com/office/officeart/2005/8/layout/orgChart1"/>
    <dgm:cxn modelId="{03E4B788-1AFE-4FF0-B76C-92E85A540699}" type="presParOf" srcId="{9A36F86E-478F-4587-A130-E4948D386EFB}" destId="{50DB5293-9F87-41E8-98EC-2A12AFA276E2}" srcOrd="0" destOrd="0" presId="urn:microsoft.com/office/officeart/2005/8/layout/orgChart1"/>
    <dgm:cxn modelId="{EA1B18C7-CED6-4644-BD7C-14B94A10D831}" type="presParOf" srcId="{9A36F86E-478F-4587-A130-E4948D386EFB}" destId="{A597D049-FC86-4A50-996D-FC58E7C54725}" srcOrd="1" destOrd="0" presId="urn:microsoft.com/office/officeart/2005/8/layout/orgChart1"/>
    <dgm:cxn modelId="{2AB73D6B-B76E-48FF-A1A9-E142F2B7121F}" type="presParOf" srcId="{A597D049-FC86-4A50-996D-FC58E7C54725}" destId="{F7ED850C-A526-40FB-9E75-405D6C1B6873}" srcOrd="0" destOrd="0" presId="urn:microsoft.com/office/officeart/2005/8/layout/orgChart1"/>
    <dgm:cxn modelId="{9AF14004-FE02-4E66-9FD2-49AD9C7D7FE0}" type="presParOf" srcId="{F7ED850C-A526-40FB-9E75-405D6C1B6873}" destId="{CEACBB35-9234-4973-8C24-EFEF265860D3}" srcOrd="0" destOrd="0" presId="urn:microsoft.com/office/officeart/2005/8/layout/orgChart1"/>
    <dgm:cxn modelId="{40D534E0-9688-4965-A65B-7E6C0B28EB80}" type="presParOf" srcId="{F7ED850C-A526-40FB-9E75-405D6C1B6873}" destId="{4A36D069-793E-4C49-99AF-B58581BE6738}" srcOrd="1" destOrd="0" presId="urn:microsoft.com/office/officeart/2005/8/layout/orgChart1"/>
    <dgm:cxn modelId="{6AFD5972-91A4-4E24-BA83-91C9DC8FD252}" type="presParOf" srcId="{A597D049-FC86-4A50-996D-FC58E7C54725}" destId="{88374A58-0A8E-4358-A09B-B60BBB173140}" srcOrd="1" destOrd="0" presId="urn:microsoft.com/office/officeart/2005/8/layout/orgChart1"/>
    <dgm:cxn modelId="{22FBD14E-3454-428D-BB33-7DBF1F507F53}" type="presParOf" srcId="{A597D049-FC86-4A50-996D-FC58E7C54725}" destId="{41741878-D1D1-4FE1-B4DE-8149B94BA31E}" srcOrd="2" destOrd="0" presId="urn:microsoft.com/office/officeart/2005/8/layout/orgChart1"/>
    <dgm:cxn modelId="{08264A68-323D-4762-B402-8066108123E8}" type="presParOf" srcId="{9A36F86E-478F-4587-A130-E4948D386EFB}" destId="{16DB75CB-144C-4587-9110-41067852C6F9}" srcOrd="2" destOrd="0" presId="urn:microsoft.com/office/officeart/2005/8/layout/orgChart1"/>
    <dgm:cxn modelId="{2E1FE46B-0453-4BD9-9C45-C01B6DD3F5A5}" type="presParOf" srcId="{9A36F86E-478F-4587-A130-E4948D386EFB}" destId="{ADA30254-A95E-4520-82C7-BA84F13AC388}" srcOrd="3" destOrd="0" presId="urn:microsoft.com/office/officeart/2005/8/layout/orgChart1"/>
    <dgm:cxn modelId="{E431FEA2-D0BA-4EFC-A6CB-90D4A1136EEE}" type="presParOf" srcId="{ADA30254-A95E-4520-82C7-BA84F13AC388}" destId="{FD94A132-CB70-4FD8-A083-04FF6C4A84F8}" srcOrd="0" destOrd="0" presId="urn:microsoft.com/office/officeart/2005/8/layout/orgChart1"/>
    <dgm:cxn modelId="{0D5753E4-0418-4042-93CE-3371291C9817}" type="presParOf" srcId="{FD94A132-CB70-4FD8-A083-04FF6C4A84F8}" destId="{3D1A82CE-9C1F-47F3-8450-67058CAAA6BD}" srcOrd="0" destOrd="0" presId="urn:microsoft.com/office/officeart/2005/8/layout/orgChart1"/>
    <dgm:cxn modelId="{2A4EFA2F-5F4D-4309-8C4B-64E8FACB0D46}" type="presParOf" srcId="{FD94A132-CB70-4FD8-A083-04FF6C4A84F8}" destId="{D26269A6-997D-4F5D-BB9D-62D76A42889A}" srcOrd="1" destOrd="0" presId="urn:microsoft.com/office/officeart/2005/8/layout/orgChart1"/>
    <dgm:cxn modelId="{E733D238-CA5A-43DC-8A48-747AA49293F5}" type="presParOf" srcId="{ADA30254-A95E-4520-82C7-BA84F13AC388}" destId="{90BBF6CE-60AA-48EF-9F62-C09DA835DB13}" srcOrd="1" destOrd="0" presId="urn:microsoft.com/office/officeart/2005/8/layout/orgChart1"/>
    <dgm:cxn modelId="{09FA045E-3AAA-4F7A-94AA-3FA74698E34A}" type="presParOf" srcId="{ADA30254-A95E-4520-82C7-BA84F13AC388}" destId="{9242E160-77BF-4A2A-A422-72626F5D77C6}" srcOrd="2" destOrd="0" presId="urn:microsoft.com/office/officeart/2005/8/layout/orgChart1"/>
    <dgm:cxn modelId="{49D029DE-071C-48F2-95F6-F18AF256C2CB}" type="presParOf" srcId="{2E13A41F-BB93-42B0-8DD7-BA6BA37DBBB9}" destId="{41350F0E-04C9-4905-8097-42D613A4785B}" srcOrd="2" destOrd="0" presId="urn:microsoft.com/office/officeart/2005/8/layout/orgChart1"/>
    <dgm:cxn modelId="{95158916-13AC-46A4-A768-CC6FA76F2853}" type="presParOf" srcId="{3C054D44-6EAC-415D-931E-E2EB60B7AB9B}" destId="{C8866DB7-F14C-4C55-9745-4C1D31130D1D}" srcOrd="2" destOrd="0" presId="urn:microsoft.com/office/officeart/2005/8/layout/orgChart1"/>
    <dgm:cxn modelId="{76A3A8D0-6233-4BBD-B9DD-AD2C8E530AD8}" type="presParOf" srcId="{3C054D44-6EAC-415D-931E-E2EB60B7AB9B}" destId="{AD4E5025-5320-4B34-A462-3E177648BEBE}" srcOrd="3" destOrd="0" presId="urn:microsoft.com/office/officeart/2005/8/layout/orgChart1"/>
    <dgm:cxn modelId="{488E120F-A6FD-4A36-93E7-DEDA68BA063C}" type="presParOf" srcId="{AD4E5025-5320-4B34-A462-3E177648BEBE}" destId="{63F558D6-8C30-4827-8BEA-71D3066DFB0D}" srcOrd="0" destOrd="0" presId="urn:microsoft.com/office/officeart/2005/8/layout/orgChart1"/>
    <dgm:cxn modelId="{AAE84D5C-D998-42A7-9D2F-936965266193}" type="presParOf" srcId="{63F558D6-8C30-4827-8BEA-71D3066DFB0D}" destId="{417907CF-810A-44B0-A932-C5F89700A156}" srcOrd="0" destOrd="0" presId="urn:microsoft.com/office/officeart/2005/8/layout/orgChart1"/>
    <dgm:cxn modelId="{2975DD11-A81E-4D1A-BD39-2A59E05D04DD}" type="presParOf" srcId="{63F558D6-8C30-4827-8BEA-71D3066DFB0D}" destId="{3014197D-E299-44A4-9918-7EC39381E373}" srcOrd="1" destOrd="0" presId="urn:microsoft.com/office/officeart/2005/8/layout/orgChart1"/>
    <dgm:cxn modelId="{9F5B2C75-96F3-4094-BAA9-D52E646EC41C}" type="presParOf" srcId="{AD4E5025-5320-4B34-A462-3E177648BEBE}" destId="{18EA0BE1-368C-428A-BA5F-566B1ED328B7}" srcOrd="1" destOrd="0" presId="urn:microsoft.com/office/officeart/2005/8/layout/orgChart1"/>
    <dgm:cxn modelId="{FB05B7FA-579B-4AAC-BFAC-81E9F09CD32D}" type="presParOf" srcId="{18EA0BE1-368C-428A-BA5F-566B1ED328B7}" destId="{1A7D7AA7-76C6-4E0B-876B-68C1BEEADEFD}" srcOrd="0" destOrd="0" presId="urn:microsoft.com/office/officeart/2005/8/layout/orgChart1"/>
    <dgm:cxn modelId="{8D2C8713-9175-4A18-9ACF-66D2E9EC02CA}" type="presParOf" srcId="{18EA0BE1-368C-428A-BA5F-566B1ED328B7}" destId="{C561833A-57FA-482A-AECB-E4288DF77E90}" srcOrd="1" destOrd="0" presId="urn:microsoft.com/office/officeart/2005/8/layout/orgChart1"/>
    <dgm:cxn modelId="{C5E7704B-42D3-4949-8115-00CE2E4CB56D}" type="presParOf" srcId="{C561833A-57FA-482A-AECB-E4288DF77E90}" destId="{69B04B87-519C-442D-8FFD-7D830A690D76}" srcOrd="0" destOrd="0" presId="urn:microsoft.com/office/officeart/2005/8/layout/orgChart1"/>
    <dgm:cxn modelId="{8F5ECD38-AAD9-410F-8E9B-1DBF32D8CAC2}" type="presParOf" srcId="{69B04B87-519C-442D-8FFD-7D830A690D76}" destId="{81EFC982-D9CB-4FE7-9B0B-CB1F1C4E1BB6}" srcOrd="0" destOrd="0" presId="urn:microsoft.com/office/officeart/2005/8/layout/orgChart1"/>
    <dgm:cxn modelId="{87D3B707-1274-4936-B770-7BB8220BED64}" type="presParOf" srcId="{69B04B87-519C-442D-8FFD-7D830A690D76}" destId="{8ECD9784-B319-4236-914B-E1FA8543E624}" srcOrd="1" destOrd="0" presId="urn:microsoft.com/office/officeart/2005/8/layout/orgChart1"/>
    <dgm:cxn modelId="{3A500DBF-8DBF-4768-A17C-621E59A73922}" type="presParOf" srcId="{C561833A-57FA-482A-AECB-E4288DF77E90}" destId="{B683442C-59A4-41D7-9D05-881046179C2D}" srcOrd="1" destOrd="0" presId="urn:microsoft.com/office/officeart/2005/8/layout/orgChart1"/>
    <dgm:cxn modelId="{82D07DF8-F681-4598-A8D0-9E4E247EF81E}" type="presParOf" srcId="{C561833A-57FA-482A-AECB-E4288DF77E90}" destId="{A65CD90F-0FB4-4918-8572-26DED3C8B856}" srcOrd="2" destOrd="0" presId="urn:microsoft.com/office/officeart/2005/8/layout/orgChart1"/>
    <dgm:cxn modelId="{8FCB3BA2-B7F4-47BB-A0D6-9CF3C319CC14}" type="presParOf" srcId="{18EA0BE1-368C-428A-BA5F-566B1ED328B7}" destId="{885D28D8-D8D5-4DD2-AD1D-74DDF13BF12C}" srcOrd="2" destOrd="0" presId="urn:microsoft.com/office/officeart/2005/8/layout/orgChart1"/>
    <dgm:cxn modelId="{29E5EE21-B111-42AB-A956-FCD52429182E}" type="presParOf" srcId="{18EA0BE1-368C-428A-BA5F-566B1ED328B7}" destId="{485E3CE2-5713-45BD-A13B-A333BE6B1D27}" srcOrd="3" destOrd="0" presId="urn:microsoft.com/office/officeart/2005/8/layout/orgChart1"/>
    <dgm:cxn modelId="{0A1F7BA3-9623-43C6-A24E-6A1262162053}" type="presParOf" srcId="{485E3CE2-5713-45BD-A13B-A333BE6B1D27}" destId="{5791857C-687C-4220-BDF7-91F94AEB3DF0}" srcOrd="0" destOrd="0" presId="urn:microsoft.com/office/officeart/2005/8/layout/orgChart1"/>
    <dgm:cxn modelId="{DE2B6CBE-2AA0-4154-8C2A-0FBB8F6E85E6}" type="presParOf" srcId="{5791857C-687C-4220-BDF7-91F94AEB3DF0}" destId="{B1CC427D-CF06-4146-84AB-2FC9F70CF323}" srcOrd="0" destOrd="0" presId="urn:microsoft.com/office/officeart/2005/8/layout/orgChart1"/>
    <dgm:cxn modelId="{72E8A075-1A02-4AEF-A462-42E726BE2F07}" type="presParOf" srcId="{5791857C-687C-4220-BDF7-91F94AEB3DF0}" destId="{318015DB-446A-4A1E-8B08-8E2B6C745590}" srcOrd="1" destOrd="0" presId="urn:microsoft.com/office/officeart/2005/8/layout/orgChart1"/>
    <dgm:cxn modelId="{FA7C7FAC-071A-4829-8542-6CF0FAC7BC7B}" type="presParOf" srcId="{485E3CE2-5713-45BD-A13B-A333BE6B1D27}" destId="{174656B6-F79D-4237-A98A-117CEE1EF530}" srcOrd="1" destOrd="0" presId="urn:microsoft.com/office/officeart/2005/8/layout/orgChart1"/>
    <dgm:cxn modelId="{E775DF94-5C25-45F9-ADE8-3067B701773F}" type="presParOf" srcId="{485E3CE2-5713-45BD-A13B-A333BE6B1D27}" destId="{727A4F28-875F-4A44-9BC3-0F8FA5AD0A88}" srcOrd="2" destOrd="0" presId="urn:microsoft.com/office/officeart/2005/8/layout/orgChart1"/>
    <dgm:cxn modelId="{979B67A3-0F12-444F-908B-00919147D98C}" type="presParOf" srcId="{18EA0BE1-368C-428A-BA5F-566B1ED328B7}" destId="{CB246682-61A6-4A6F-9A85-A068D498AC0A}" srcOrd="4" destOrd="0" presId="urn:microsoft.com/office/officeart/2005/8/layout/orgChart1"/>
    <dgm:cxn modelId="{B55852A1-64F4-4C33-A906-3E44C03196CF}" type="presParOf" srcId="{18EA0BE1-368C-428A-BA5F-566B1ED328B7}" destId="{5812FD84-C028-4F3B-93BB-769C3934423C}" srcOrd="5" destOrd="0" presId="urn:microsoft.com/office/officeart/2005/8/layout/orgChart1"/>
    <dgm:cxn modelId="{CE6C462D-2AF5-4C53-ABB0-31A5A75A89F7}" type="presParOf" srcId="{5812FD84-C028-4F3B-93BB-769C3934423C}" destId="{D7D223C2-30CC-48F9-B7BC-86F8B6A518A3}" srcOrd="0" destOrd="0" presId="urn:microsoft.com/office/officeart/2005/8/layout/orgChart1"/>
    <dgm:cxn modelId="{60AFBFF6-D4A0-484A-A2F6-DD8885DBF1E4}" type="presParOf" srcId="{D7D223C2-30CC-48F9-B7BC-86F8B6A518A3}" destId="{942C33B0-4FF5-4F41-8FB0-D563FCAC9FFD}" srcOrd="0" destOrd="0" presId="urn:microsoft.com/office/officeart/2005/8/layout/orgChart1"/>
    <dgm:cxn modelId="{668F9402-D25C-4F73-B1A6-C2D4AE978FBB}" type="presParOf" srcId="{D7D223C2-30CC-48F9-B7BC-86F8B6A518A3}" destId="{D680ABF3-321C-42F6-AE4C-DD559F7DE8BC}" srcOrd="1" destOrd="0" presId="urn:microsoft.com/office/officeart/2005/8/layout/orgChart1"/>
    <dgm:cxn modelId="{8355514E-7E82-4ED1-A286-D144F1F0AC5D}" type="presParOf" srcId="{5812FD84-C028-4F3B-93BB-769C3934423C}" destId="{EA725922-E119-48D4-80B0-EF38E97F087B}" srcOrd="1" destOrd="0" presId="urn:microsoft.com/office/officeart/2005/8/layout/orgChart1"/>
    <dgm:cxn modelId="{8A549F17-13B9-470C-8D18-E6A3396627CF}" type="presParOf" srcId="{5812FD84-C028-4F3B-93BB-769C3934423C}" destId="{86C25E06-573A-4FC0-A2B8-5B792F8F50E5}" srcOrd="2" destOrd="0" presId="urn:microsoft.com/office/officeart/2005/8/layout/orgChart1"/>
    <dgm:cxn modelId="{999D72C2-99F3-47BA-B619-FA9273386EBA}" type="presParOf" srcId="{AD4E5025-5320-4B34-A462-3E177648BEBE}" destId="{E43D85B0-0612-453F-9EF3-B02E9ECFA2DD}" srcOrd="2" destOrd="0" presId="urn:microsoft.com/office/officeart/2005/8/layout/orgChart1"/>
    <dgm:cxn modelId="{3D47A283-1E25-4EBE-B57D-FC6466168BC8}" type="presParOf" srcId="{3C054D44-6EAC-415D-931E-E2EB60B7AB9B}" destId="{9C318B31-F3CA-43D7-AB18-3EF7D126038C}" srcOrd="4" destOrd="0" presId="urn:microsoft.com/office/officeart/2005/8/layout/orgChart1"/>
    <dgm:cxn modelId="{6B19AE17-16A6-4BBF-BEDC-93F239597F43}" type="presParOf" srcId="{3C054D44-6EAC-415D-931E-E2EB60B7AB9B}" destId="{BF48A076-6C82-4E06-984B-99D0CE2994AF}" srcOrd="5" destOrd="0" presId="urn:microsoft.com/office/officeart/2005/8/layout/orgChart1"/>
    <dgm:cxn modelId="{DEF12328-5BF1-4507-9916-6A836D500636}" type="presParOf" srcId="{BF48A076-6C82-4E06-984B-99D0CE2994AF}" destId="{0E76D4A4-89E1-446C-8D1A-E76A06252C25}" srcOrd="0" destOrd="0" presId="urn:microsoft.com/office/officeart/2005/8/layout/orgChart1"/>
    <dgm:cxn modelId="{71556348-09CE-48A6-8260-EAEC191C31E1}" type="presParOf" srcId="{0E76D4A4-89E1-446C-8D1A-E76A06252C25}" destId="{C9B0F636-730C-4745-978C-C581AF512992}" srcOrd="0" destOrd="0" presId="urn:microsoft.com/office/officeart/2005/8/layout/orgChart1"/>
    <dgm:cxn modelId="{5B476111-3A68-4C2B-974D-2E4446FD51E4}" type="presParOf" srcId="{0E76D4A4-89E1-446C-8D1A-E76A06252C25}" destId="{BC643142-4265-40B3-9534-2BA5E4E7DD5A}" srcOrd="1" destOrd="0" presId="urn:microsoft.com/office/officeart/2005/8/layout/orgChart1"/>
    <dgm:cxn modelId="{AC428FAD-1EB2-4B14-BE13-09D83B7203D2}" type="presParOf" srcId="{BF48A076-6C82-4E06-984B-99D0CE2994AF}" destId="{09EBF629-41C1-4392-BC77-A0875BC57946}" srcOrd="1" destOrd="0" presId="urn:microsoft.com/office/officeart/2005/8/layout/orgChart1"/>
    <dgm:cxn modelId="{3305F31D-51FE-489F-95B7-5A342B7D9020}" type="presParOf" srcId="{BF48A076-6C82-4E06-984B-99D0CE2994AF}" destId="{A4745F20-F2C9-4CED-9787-249145E3B3F7}" srcOrd="2" destOrd="0" presId="urn:microsoft.com/office/officeart/2005/8/layout/orgChart1"/>
    <dgm:cxn modelId="{0BE8FAFC-C49B-4E01-B015-7F3955E1B79E}" type="presParOf" srcId="{64A3785E-ABC6-4E52-8552-E78E37313219}" destId="{2576A96B-2BC8-4A41-9E57-4A115D713450}" srcOrd="2" destOrd="0" presId="urn:microsoft.com/office/officeart/2005/8/layout/orgChart1"/>
    <dgm:cxn modelId="{D1EC7CF9-FEB2-4DA2-930F-55738C3FEB35}" type="presParOf" srcId="{0FE65F10-CFFC-47A0-BC8E-0795F534E898}" destId="{44F8CCCC-E550-415F-AB00-A922C47839B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6BECDD1-3197-4F97-BDE5-9392626CC028}" type="doc">
      <dgm:prSet loTypeId="urn:microsoft.com/office/officeart/2005/8/layout/lProcess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nb-NO"/>
        </a:p>
      </dgm:t>
    </dgm:pt>
    <dgm:pt modelId="{807CAA55-A541-4AC2-8077-0C2CB4961CED}">
      <dgm:prSet phldrT="[Tekst]" custT="1"/>
      <dgm:spPr/>
      <dgm:t>
        <a:bodyPr/>
        <a:lstStyle/>
        <a:p>
          <a:r>
            <a:rPr lang="nb-NO" sz="4800"/>
            <a:t>Tildeling </a:t>
          </a:r>
        </a:p>
      </dgm:t>
    </dgm:pt>
    <dgm:pt modelId="{E0143BFB-B0AC-40D9-B357-00744FF0A9F6}" type="parTrans" cxnId="{B82C6E43-2E63-4772-98CC-06FD398A2F21}">
      <dgm:prSet/>
      <dgm:spPr/>
      <dgm:t>
        <a:bodyPr/>
        <a:lstStyle/>
        <a:p>
          <a:endParaRPr lang="nb-NO"/>
        </a:p>
      </dgm:t>
    </dgm:pt>
    <dgm:pt modelId="{04077714-E2A1-4105-B70F-B6DE9C2EC1E3}" type="sibTrans" cxnId="{B82C6E43-2E63-4772-98CC-06FD398A2F21}">
      <dgm:prSet/>
      <dgm:spPr/>
      <dgm:t>
        <a:bodyPr/>
        <a:lstStyle/>
        <a:p>
          <a:endParaRPr lang="nb-NO"/>
        </a:p>
      </dgm:t>
    </dgm:pt>
    <dgm:pt modelId="{47A2E908-6FE0-4B96-880F-C740631149A8}">
      <dgm:prSet phldrT="[Tekst]"/>
      <dgm:spPr/>
      <dgm:t>
        <a:bodyPr/>
        <a:lstStyle/>
        <a:p>
          <a:r>
            <a:rPr lang="nb-NO"/>
            <a:t>Historikken strykes – tildelingen slås sammen til en linje</a:t>
          </a:r>
        </a:p>
      </dgm:t>
    </dgm:pt>
    <dgm:pt modelId="{5E325EC5-4FAF-4A87-A948-186DDB1CEF15}" type="parTrans" cxnId="{14EF2840-023E-4387-83DB-34F5EF3BD121}">
      <dgm:prSet/>
      <dgm:spPr/>
      <dgm:t>
        <a:bodyPr/>
        <a:lstStyle/>
        <a:p>
          <a:endParaRPr lang="nb-NO"/>
        </a:p>
      </dgm:t>
    </dgm:pt>
    <dgm:pt modelId="{0DEDD5F3-A495-4745-B8A9-2685C0E0A89E}" type="sibTrans" cxnId="{14EF2840-023E-4387-83DB-34F5EF3BD121}">
      <dgm:prSet/>
      <dgm:spPr/>
      <dgm:t>
        <a:bodyPr/>
        <a:lstStyle/>
        <a:p>
          <a:endParaRPr lang="nb-NO"/>
        </a:p>
      </dgm:t>
    </dgm:pt>
    <dgm:pt modelId="{D1A9940F-8909-4B35-822D-B3A1B630BB03}">
      <dgm:prSet phldrT="[Tekst]"/>
      <dgm:spPr/>
      <dgm:t>
        <a:bodyPr/>
        <a:lstStyle/>
        <a:p>
          <a:r>
            <a:rPr lang="nb-NO"/>
            <a:t>Kun endringer vil påvirke tildeling fremover</a:t>
          </a:r>
        </a:p>
      </dgm:t>
    </dgm:pt>
    <dgm:pt modelId="{440DB415-BF23-45BE-BF88-40EE7CE5E0DD}" type="parTrans" cxnId="{4B302A89-4C24-411B-A5D5-043AAB197AD8}">
      <dgm:prSet/>
      <dgm:spPr/>
      <dgm:t>
        <a:bodyPr/>
        <a:lstStyle/>
        <a:p>
          <a:endParaRPr lang="nb-NO"/>
        </a:p>
      </dgm:t>
    </dgm:pt>
    <dgm:pt modelId="{C8B8C8D7-8080-46B5-943D-F7BF9CF6BAD4}" type="sibTrans" cxnId="{4B302A89-4C24-411B-A5D5-043AAB197AD8}">
      <dgm:prSet/>
      <dgm:spPr/>
      <dgm:t>
        <a:bodyPr/>
        <a:lstStyle/>
        <a:p>
          <a:endParaRPr lang="nb-NO"/>
        </a:p>
      </dgm:t>
    </dgm:pt>
    <dgm:pt modelId="{2CF72FD2-93DE-449E-B7CA-6A358C3F2E5B}">
      <dgm:prSet phldrT="[Tekst]" custT="1"/>
      <dgm:spPr/>
      <dgm:t>
        <a:bodyPr/>
        <a:lstStyle/>
        <a:p>
          <a:r>
            <a:rPr lang="nb-NO" sz="4800"/>
            <a:t>Studier</a:t>
          </a:r>
        </a:p>
      </dgm:t>
    </dgm:pt>
    <dgm:pt modelId="{32A6370E-432D-4133-88B0-A32B9981AB2B}" type="parTrans" cxnId="{5D1FD7A0-23D8-4BAF-B27D-C8B4BCD9FBBA}">
      <dgm:prSet/>
      <dgm:spPr/>
      <dgm:t>
        <a:bodyPr/>
        <a:lstStyle/>
        <a:p>
          <a:endParaRPr lang="nb-NO"/>
        </a:p>
      </dgm:t>
    </dgm:pt>
    <dgm:pt modelId="{54B720E0-6146-4892-9B94-B1CC29A8CB01}" type="sibTrans" cxnId="{5D1FD7A0-23D8-4BAF-B27D-C8B4BCD9FBBA}">
      <dgm:prSet/>
      <dgm:spPr/>
      <dgm:t>
        <a:bodyPr/>
        <a:lstStyle/>
        <a:p>
          <a:endParaRPr lang="nb-NO"/>
        </a:p>
      </dgm:t>
    </dgm:pt>
    <dgm:pt modelId="{3694ABB1-BCA5-4813-BC25-FB06090315FF}">
      <dgm:prSet phldrT="[Tekst]"/>
      <dgm:spPr/>
      <dgm:t>
        <a:bodyPr/>
        <a:lstStyle/>
        <a:p>
          <a:r>
            <a:rPr lang="nb-NO" dirty="0"/>
            <a:t>Nye studieplasser med to satser</a:t>
          </a:r>
        </a:p>
      </dgm:t>
    </dgm:pt>
    <dgm:pt modelId="{00051F43-1243-4608-8002-67B83FE29370}" type="parTrans" cxnId="{384055AE-EF32-4857-9A79-E24A17B43C15}">
      <dgm:prSet/>
      <dgm:spPr/>
      <dgm:t>
        <a:bodyPr/>
        <a:lstStyle/>
        <a:p>
          <a:endParaRPr lang="nb-NO"/>
        </a:p>
      </dgm:t>
    </dgm:pt>
    <dgm:pt modelId="{A0C3C2F4-3C58-41EB-B281-4EC1D6017DE8}" type="sibTrans" cxnId="{384055AE-EF32-4857-9A79-E24A17B43C15}">
      <dgm:prSet/>
      <dgm:spPr/>
      <dgm:t>
        <a:bodyPr/>
        <a:lstStyle/>
        <a:p>
          <a:endParaRPr lang="nb-NO"/>
        </a:p>
      </dgm:t>
    </dgm:pt>
    <dgm:pt modelId="{FFA01C43-D4D2-4180-BFD7-4F46DA1747A6}">
      <dgm:prSet phldrT="[Tekst]"/>
      <dgm:spPr/>
      <dgm:t>
        <a:bodyPr/>
        <a:lstStyle/>
        <a:p>
          <a:r>
            <a:rPr lang="nb-NO" dirty="0"/>
            <a:t>Studiepoeng økt betydning – tre kategorier</a:t>
          </a:r>
        </a:p>
      </dgm:t>
    </dgm:pt>
    <dgm:pt modelId="{1DA52935-680B-4A16-9AB9-ED8AC53CA1B5}" type="parTrans" cxnId="{D3DF3FE4-C899-4098-BC81-5FF4DC3BEB43}">
      <dgm:prSet/>
      <dgm:spPr/>
      <dgm:t>
        <a:bodyPr/>
        <a:lstStyle/>
        <a:p>
          <a:endParaRPr lang="nb-NO"/>
        </a:p>
      </dgm:t>
    </dgm:pt>
    <dgm:pt modelId="{A6965F75-B4F2-40F2-A255-E97E982ABCFB}" type="sibTrans" cxnId="{D3DF3FE4-C899-4098-BC81-5FF4DC3BEB43}">
      <dgm:prSet/>
      <dgm:spPr/>
      <dgm:t>
        <a:bodyPr/>
        <a:lstStyle/>
        <a:p>
          <a:endParaRPr lang="nb-NO"/>
        </a:p>
      </dgm:t>
    </dgm:pt>
    <dgm:pt modelId="{2396FF61-DEB2-461A-8058-7F22365CCF70}">
      <dgm:prSet phldrT="[Tekst]" custT="1"/>
      <dgm:spPr/>
      <dgm:t>
        <a:bodyPr/>
        <a:lstStyle/>
        <a:p>
          <a:r>
            <a:rPr lang="nb-NO" sz="4800"/>
            <a:t>Forskning</a:t>
          </a:r>
        </a:p>
      </dgm:t>
    </dgm:pt>
    <dgm:pt modelId="{64ADC4B5-E31F-4600-B922-8C3BCFEB0C20}" type="parTrans" cxnId="{31B77C39-FCE2-4820-B386-0ADF0B68B2A3}">
      <dgm:prSet/>
      <dgm:spPr/>
      <dgm:t>
        <a:bodyPr/>
        <a:lstStyle/>
        <a:p>
          <a:endParaRPr lang="nb-NO"/>
        </a:p>
      </dgm:t>
    </dgm:pt>
    <dgm:pt modelId="{3C97C040-73C6-4AFB-981E-C8B739CC7EE4}" type="sibTrans" cxnId="{31B77C39-FCE2-4820-B386-0ADF0B68B2A3}">
      <dgm:prSet/>
      <dgm:spPr/>
      <dgm:t>
        <a:bodyPr/>
        <a:lstStyle/>
        <a:p>
          <a:endParaRPr lang="nb-NO"/>
        </a:p>
      </dgm:t>
    </dgm:pt>
    <dgm:pt modelId="{4F43598E-D3FF-4F25-B78F-CE1D662FEA86}">
      <dgm:prSet phldrT="[Tekst]"/>
      <dgm:spPr/>
      <dgm:t>
        <a:bodyPr/>
        <a:lstStyle/>
        <a:p>
          <a:r>
            <a:rPr lang="nb-NO"/>
            <a:t>Opprettholder doktorgrader og rekrutteringsstillinger</a:t>
          </a:r>
        </a:p>
      </dgm:t>
    </dgm:pt>
    <dgm:pt modelId="{FE45990C-E516-43D9-AA6B-D12CEEC61478}" type="parTrans" cxnId="{753C2D46-41EF-42FE-A742-BCB1BC3576C1}">
      <dgm:prSet/>
      <dgm:spPr/>
      <dgm:t>
        <a:bodyPr/>
        <a:lstStyle/>
        <a:p>
          <a:endParaRPr lang="nb-NO"/>
        </a:p>
      </dgm:t>
    </dgm:pt>
    <dgm:pt modelId="{6180850B-D33F-49F8-8D93-5D3A649B9F23}" type="sibTrans" cxnId="{753C2D46-41EF-42FE-A742-BCB1BC3576C1}">
      <dgm:prSet/>
      <dgm:spPr/>
      <dgm:t>
        <a:bodyPr/>
        <a:lstStyle/>
        <a:p>
          <a:endParaRPr lang="nb-NO"/>
        </a:p>
      </dgm:t>
    </dgm:pt>
    <dgm:pt modelId="{4600FD71-6041-4F37-AFC5-BDCD78BF009F}">
      <dgm:prSet phldrT="[Tekst]"/>
      <dgm:spPr/>
      <dgm:t>
        <a:bodyPr/>
        <a:lstStyle/>
        <a:p>
          <a:r>
            <a:rPr lang="nb-NO"/>
            <a:t>Beholder EU som incentiv med lavere sats</a:t>
          </a:r>
        </a:p>
      </dgm:t>
    </dgm:pt>
    <dgm:pt modelId="{8EBE6317-D718-498F-A47D-70FD04B843F6}" type="parTrans" cxnId="{C0B9A4AB-57DF-4975-AF95-4AFC96699A78}">
      <dgm:prSet/>
      <dgm:spPr/>
      <dgm:t>
        <a:bodyPr/>
        <a:lstStyle/>
        <a:p>
          <a:endParaRPr lang="nb-NO"/>
        </a:p>
      </dgm:t>
    </dgm:pt>
    <dgm:pt modelId="{4AE63124-276C-422C-988E-ACA8FB8F8F87}" type="sibTrans" cxnId="{C0B9A4AB-57DF-4975-AF95-4AFC96699A78}">
      <dgm:prSet/>
      <dgm:spPr/>
      <dgm:t>
        <a:bodyPr/>
        <a:lstStyle/>
        <a:p>
          <a:endParaRPr lang="nb-NO"/>
        </a:p>
      </dgm:t>
    </dgm:pt>
    <dgm:pt modelId="{E5A29C2F-47AF-4BD3-B99C-2131E3A33CFA}" type="pres">
      <dgm:prSet presAssocID="{86BECDD1-3197-4F97-BDE5-9392626CC028}" presName="theList" presStyleCnt="0">
        <dgm:presLayoutVars>
          <dgm:dir/>
          <dgm:animLvl val="lvl"/>
          <dgm:resizeHandles val="exact"/>
        </dgm:presLayoutVars>
      </dgm:prSet>
      <dgm:spPr/>
    </dgm:pt>
    <dgm:pt modelId="{B5FCF483-7B28-4488-B9BF-801DE4F04F4C}" type="pres">
      <dgm:prSet presAssocID="{807CAA55-A541-4AC2-8077-0C2CB4961CED}" presName="compNode" presStyleCnt="0"/>
      <dgm:spPr/>
    </dgm:pt>
    <dgm:pt modelId="{052024F6-677C-4F68-B280-A33849312847}" type="pres">
      <dgm:prSet presAssocID="{807CAA55-A541-4AC2-8077-0C2CB4961CED}" presName="aNode" presStyleLbl="bgShp" presStyleIdx="0" presStyleCnt="3"/>
      <dgm:spPr/>
    </dgm:pt>
    <dgm:pt modelId="{1DF62084-1455-41A2-AD78-1054E719AF9E}" type="pres">
      <dgm:prSet presAssocID="{807CAA55-A541-4AC2-8077-0C2CB4961CED}" presName="textNode" presStyleLbl="bgShp" presStyleIdx="0" presStyleCnt="3"/>
      <dgm:spPr/>
    </dgm:pt>
    <dgm:pt modelId="{87BED4E1-A16D-431D-9B9E-41174052FFAD}" type="pres">
      <dgm:prSet presAssocID="{807CAA55-A541-4AC2-8077-0C2CB4961CED}" presName="compChildNode" presStyleCnt="0"/>
      <dgm:spPr/>
    </dgm:pt>
    <dgm:pt modelId="{8D317C0E-2780-48D4-B2F5-8758DDDD6F43}" type="pres">
      <dgm:prSet presAssocID="{807CAA55-A541-4AC2-8077-0C2CB4961CED}" presName="theInnerList" presStyleCnt="0"/>
      <dgm:spPr/>
    </dgm:pt>
    <dgm:pt modelId="{1CEB70C5-5D5B-446B-9419-69C1648C34B2}" type="pres">
      <dgm:prSet presAssocID="{47A2E908-6FE0-4B96-880F-C740631149A8}" presName="childNode" presStyleLbl="node1" presStyleIdx="0" presStyleCnt="6">
        <dgm:presLayoutVars>
          <dgm:bulletEnabled val="1"/>
        </dgm:presLayoutVars>
      </dgm:prSet>
      <dgm:spPr/>
    </dgm:pt>
    <dgm:pt modelId="{E8DE9A3D-6556-4BED-B2D6-100E2A2730D9}" type="pres">
      <dgm:prSet presAssocID="{47A2E908-6FE0-4B96-880F-C740631149A8}" presName="aSpace2" presStyleCnt="0"/>
      <dgm:spPr/>
    </dgm:pt>
    <dgm:pt modelId="{551CDE95-131F-42C9-BE45-0ED539DAB194}" type="pres">
      <dgm:prSet presAssocID="{D1A9940F-8909-4B35-822D-B3A1B630BB03}" presName="childNode" presStyleLbl="node1" presStyleIdx="1" presStyleCnt="6">
        <dgm:presLayoutVars>
          <dgm:bulletEnabled val="1"/>
        </dgm:presLayoutVars>
      </dgm:prSet>
      <dgm:spPr/>
    </dgm:pt>
    <dgm:pt modelId="{1659425B-E9A5-4054-B5DA-2F345020D43A}" type="pres">
      <dgm:prSet presAssocID="{807CAA55-A541-4AC2-8077-0C2CB4961CED}" presName="aSpace" presStyleCnt="0"/>
      <dgm:spPr/>
    </dgm:pt>
    <dgm:pt modelId="{2DA82B6E-30DE-46CF-92B3-5E6EF2ABDA35}" type="pres">
      <dgm:prSet presAssocID="{2CF72FD2-93DE-449E-B7CA-6A358C3F2E5B}" presName="compNode" presStyleCnt="0"/>
      <dgm:spPr/>
    </dgm:pt>
    <dgm:pt modelId="{0D2738A3-3491-4ABF-8F69-B13FDCD40015}" type="pres">
      <dgm:prSet presAssocID="{2CF72FD2-93DE-449E-B7CA-6A358C3F2E5B}" presName="aNode" presStyleLbl="bgShp" presStyleIdx="1" presStyleCnt="3"/>
      <dgm:spPr/>
    </dgm:pt>
    <dgm:pt modelId="{B6CD0898-8599-400C-A5DF-267EBD9A8D61}" type="pres">
      <dgm:prSet presAssocID="{2CF72FD2-93DE-449E-B7CA-6A358C3F2E5B}" presName="textNode" presStyleLbl="bgShp" presStyleIdx="1" presStyleCnt="3"/>
      <dgm:spPr/>
    </dgm:pt>
    <dgm:pt modelId="{9583AF9C-D2B7-41E9-AF42-8D48EADD2A9B}" type="pres">
      <dgm:prSet presAssocID="{2CF72FD2-93DE-449E-B7CA-6A358C3F2E5B}" presName="compChildNode" presStyleCnt="0"/>
      <dgm:spPr/>
    </dgm:pt>
    <dgm:pt modelId="{2EDECB40-5372-4B56-848B-00062CC6B583}" type="pres">
      <dgm:prSet presAssocID="{2CF72FD2-93DE-449E-B7CA-6A358C3F2E5B}" presName="theInnerList" presStyleCnt="0"/>
      <dgm:spPr/>
    </dgm:pt>
    <dgm:pt modelId="{6C04ED69-FA47-4B8D-BFCD-97752DE79606}" type="pres">
      <dgm:prSet presAssocID="{3694ABB1-BCA5-4813-BC25-FB06090315FF}" presName="childNode" presStyleLbl="node1" presStyleIdx="2" presStyleCnt="6">
        <dgm:presLayoutVars>
          <dgm:bulletEnabled val="1"/>
        </dgm:presLayoutVars>
      </dgm:prSet>
      <dgm:spPr/>
    </dgm:pt>
    <dgm:pt modelId="{C2F93D36-7583-4F91-9BDA-DB5B8831BD71}" type="pres">
      <dgm:prSet presAssocID="{3694ABB1-BCA5-4813-BC25-FB06090315FF}" presName="aSpace2" presStyleCnt="0"/>
      <dgm:spPr/>
    </dgm:pt>
    <dgm:pt modelId="{DD1EAA72-9210-4D0E-87D2-2D7765B43A19}" type="pres">
      <dgm:prSet presAssocID="{FFA01C43-D4D2-4180-BFD7-4F46DA1747A6}" presName="childNode" presStyleLbl="node1" presStyleIdx="3" presStyleCnt="6">
        <dgm:presLayoutVars>
          <dgm:bulletEnabled val="1"/>
        </dgm:presLayoutVars>
      </dgm:prSet>
      <dgm:spPr/>
    </dgm:pt>
    <dgm:pt modelId="{E1C0B30F-1855-4B02-95D6-FE82A43CFE0E}" type="pres">
      <dgm:prSet presAssocID="{2CF72FD2-93DE-449E-B7CA-6A358C3F2E5B}" presName="aSpace" presStyleCnt="0"/>
      <dgm:spPr/>
    </dgm:pt>
    <dgm:pt modelId="{B21BFC61-1735-46DC-A94C-2586DC0BD166}" type="pres">
      <dgm:prSet presAssocID="{2396FF61-DEB2-461A-8058-7F22365CCF70}" presName="compNode" presStyleCnt="0"/>
      <dgm:spPr/>
    </dgm:pt>
    <dgm:pt modelId="{F4D0CF87-73C4-4A07-973C-9D7E4F8B5636}" type="pres">
      <dgm:prSet presAssocID="{2396FF61-DEB2-461A-8058-7F22365CCF70}" presName="aNode" presStyleLbl="bgShp" presStyleIdx="2" presStyleCnt="3"/>
      <dgm:spPr/>
    </dgm:pt>
    <dgm:pt modelId="{72348839-4210-47A4-B109-005F29A7030D}" type="pres">
      <dgm:prSet presAssocID="{2396FF61-DEB2-461A-8058-7F22365CCF70}" presName="textNode" presStyleLbl="bgShp" presStyleIdx="2" presStyleCnt="3"/>
      <dgm:spPr/>
    </dgm:pt>
    <dgm:pt modelId="{68A088AC-5D8D-4D54-8AEC-83B622E456CF}" type="pres">
      <dgm:prSet presAssocID="{2396FF61-DEB2-461A-8058-7F22365CCF70}" presName="compChildNode" presStyleCnt="0"/>
      <dgm:spPr/>
    </dgm:pt>
    <dgm:pt modelId="{0DD24F3C-3493-4257-B10F-7AA52908B2C7}" type="pres">
      <dgm:prSet presAssocID="{2396FF61-DEB2-461A-8058-7F22365CCF70}" presName="theInnerList" presStyleCnt="0"/>
      <dgm:spPr/>
    </dgm:pt>
    <dgm:pt modelId="{BADCBCE6-031D-40F9-A4DE-9433590A64CB}" type="pres">
      <dgm:prSet presAssocID="{4F43598E-D3FF-4F25-B78F-CE1D662FEA86}" presName="childNode" presStyleLbl="node1" presStyleIdx="4" presStyleCnt="6">
        <dgm:presLayoutVars>
          <dgm:bulletEnabled val="1"/>
        </dgm:presLayoutVars>
      </dgm:prSet>
      <dgm:spPr/>
    </dgm:pt>
    <dgm:pt modelId="{E56B30FC-41D9-41AE-8EA6-18D269B403FD}" type="pres">
      <dgm:prSet presAssocID="{4F43598E-D3FF-4F25-B78F-CE1D662FEA86}" presName="aSpace2" presStyleCnt="0"/>
      <dgm:spPr/>
    </dgm:pt>
    <dgm:pt modelId="{D618F6D7-0ED2-49CC-8641-148C63525A9C}" type="pres">
      <dgm:prSet presAssocID="{4600FD71-6041-4F37-AFC5-BDCD78BF009F}" presName="childNode" presStyleLbl="node1" presStyleIdx="5" presStyleCnt="6">
        <dgm:presLayoutVars>
          <dgm:bulletEnabled val="1"/>
        </dgm:presLayoutVars>
      </dgm:prSet>
      <dgm:spPr/>
    </dgm:pt>
  </dgm:ptLst>
  <dgm:cxnLst>
    <dgm:cxn modelId="{09409F00-6B70-4C9C-AF33-A02BB456D0BD}" type="presOf" srcId="{86BECDD1-3197-4F97-BDE5-9392626CC028}" destId="{E5A29C2F-47AF-4BD3-B99C-2131E3A33CFA}" srcOrd="0" destOrd="0" presId="urn:microsoft.com/office/officeart/2005/8/layout/lProcess2"/>
    <dgm:cxn modelId="{9041371E-6A04-4717-AED4-7D3D0FA3AC3B}" type="presOf" srcId="{2396FF61-DEB2-461A-8058-7F22365CCF70}" destId="{72348839-4210-47A4-B109-005F29A7030D}" srcOrd="1" destOrd="0" presId="urn:microsoft.com/office/officeart/2005/8/layout/lProcess2"/>
    <dgm:cxn modelId="{8DCEA331-1A65-4872-BA8D-22ABE181F2E1}" type="presOf" srcId="{3694ABB1-BCA5-4813-BC25-FB06090315FF}" destId="{6C04ED69-FA47-4B8D-BFCD-97752DE79606}" srcOrd="0" destOrd="0" presId="urn:microsoft.com/office/officeart/2005/8/layout/lProcess2"/>
    <dgm:cxn modelId="{12DA3432-59C4-45C1-8645-71DBF8F2EEA4}" type="presOf" srcId="{4F43598E-D3FF-4F25-B78F-CE1D662FEA86}" destId="{BADCBCE6-031D-40F9-A4DE-9433590A64CB}" srcOrd="0" destOrd="0" presId="urn:microsoft.com/office/officeart/2005/8/layout/lProcess2"/>
    <dgm:cxn modelId="{31B77C39-FCE2-4820-B386-0ADF0B68B2A3}" srcId="{86BECDD1-3197-4F97-BDE5-9392626CC028}" destId="{2396FF61-DEB2-461A-8058-7F22365CCF70}" srcOrd="2" destOrd="0" parTransId="{64ADC4B5-E31F-4600-B922-8C3BCFEB0C20}" sibTransId="{3C97C040-73C6-4AFB-981E-C8B739CC7EE4}"/>
    <dgm:cxn modelId="{14EF2840-023E-4387-83DB-34F5EF3BD121}" srcId="{807CAA55-A541-4AC2-8077-0C2CB4961CED}" destId="{47A2E908-6FE0-4B96-880F-C740631149A8}" srcOrd="0" destOrd="0" parTransId="{5E325EC5-4FAF-4A87-A948-186DDB1CEF15}" sibTransId="{0DEDD5F3-A495-4745-B8A9-2685C0E0A89E}"/>
    <dgm:cxn modelId="{B82C6E43-2E63-4772-98CC-06FD398A2F21}" srcId="{86BECDD1-3197-4F97-BDE5-9392626CC028}" destId="{807CAA55-A541-4AC2-8077-0C2CB4961CED}" srcOrd="0" destOrd="0" parTransId="{E0143BFB-B0AC-40D9-B357-00744FF0A9F6}" sibTransId="{04077714-E2A1-4105-B70F-B6DE9C2EC1E3}"/>
    <dgm:cxn modelId="{753C2D46-41EF-42FE-A742-BCB1BC3576C1}" srcId="{2396FF61-DEB2-461A-8058-7F22365CCF70}" destId="{4F43598E-D3FF-4F25-B78F-CE1D662FEA86}" srcOrd="0" destOrd="0" parTransId="{FE45990C-E516-43D9-AA6B-D12CEEC61478}" sibTransId="{6180850B-D33F-49F8-8D93-5D3A649B9F23}"/>
    <dgm:cxn modelId="{5A1DB552-886B-4C53-9FB7-C37FD563D1E4}" type="presOf" srcId="{2CF72FD2-93DE-449E-B7CA-6A358C3F2E5B}" destId="{0D2738A3-3491-4ABF-8F69-B13FDCD40015}" srcOrd="0" destOrd="0" presId="urn:microsoft.com/office/officeart/2005/8/layout/lProcess2"/>
    <dgm:cxn modelId="{F05EC080-5355-4EBC-85A1-8CD80204E0EF}" type="presOf" srcId="{FFA01C43-D4D2-4180-BFD7-4F46DA1747A6}" destId="{DD1EAA72-9210-4D0E-87D2-2D7765B43A19}" srcOrd="0" destOrd="0" presId="urn:microsoft.com/office/officeart/2005/8/layout/lProcess2"/>
    <dgm:cxn modelId="{4B302A89-4C24-411B-A5D5-043AAB197AD8}" srcId="{807CAA55-A541-4AC2-8077-0C2CB4961CED}" destId="{D1A9940F-8909-4B35-822D-B3A1B630BB03}" srcOrd="1" destOrd="0" parTransId="{440DB415-BF23-45BE-BF88-40EE7CE5E0DD}" sibTransId="{C8B8C8D7-8080-46B5-943D-F7BF9CF6BAD4}"/>
    <dgm:cxn modelId="{5D1FD7A0-23D8-4BAF-B27D-C8B4BCD9FBBA}" srcId="{86BECDD1-3197-4F97-BDE5-9392626CC028}" destId="{2CF72FD2-93DE-449E-B7CA-6A358C3F2E5B}" srcOrd="1" destOrd="0" parTransId="{32A6370E-432D-4133-88B0-A32B9981AB2B}" sibTransId="{54B720E0-6146-4892-9B94-B1CC29A8CB01}"/>
    <dgm:cxn modelId="{C0B9A4AB-57DF-4975-AF95-4AFC96699A78}" srcId="{2396FF61-DEB2-461A-8058-7F22365CCF70}" destId="{4600FD71-6041-4F37-AFC5-BDCD78BF009F}" srcOrd="1" destOrd="0" parTransId="{8EBE6317-D718-498F-A47D-70FD04B843F6}" sibTransId="{4AE63124-276C-422C-988E-ACA8FB8F8F87}"/>
    <dgm:cxn modelId="{384055AE-EF32-4857-9A79-E24A17B43C15}" srcId="{2CF72FD2-93DE-449E-B7CA-6A358C3F2E5B}" destId="{3694ABB1-BCA5-4813-BC25-FB06090315FF}" srcOrd="0" destOrd="0" parTransId="{00051F43-1243-4608-8002-67B83FE29370}" sibTransId="{A0C3C2F4-3C58-41EB-B281-4EC1D6017DE8}"/>
    <dgm:cxn modelId="{63F0DEAE-3CF3-4506-9BC3-48A2EFA2D0D1}" type="presOf" srcId="{807CAA55-A541-4AC2-8077-0C2CB4961CED}" destId="{052024F6-677C-4F68-B280-A33849312847}" srcOrd="0" destOrd="0" presId="urn:microsoft.com/office/officeart/2005/8/layout/lProcess2"/>
    <dgm:cxn modelId="{6ACE45D1-D799-4B47-BBF4-2FE34F15D510}" type="presOf" srcId="{807CAA55-A541-4AC2-8077-0C2CB4961CED}" destId="{1DF62084-1455-41A2-AD78-1054E719AF9E}" srcOrd="1" destOrd="0" presId="urn:microsoft.com/office/officeart/2005/8/layout/lProcess2"/>
    <dgm:cxn modelId="{4F549FDA-BC3B-4D3C-87C2-87D45F658DC3}" type="presOf" srcId="{2396FF61-DEB2-461A-8058-7F22365CCF70}" destId="{F4D0CF87-73C4-4A07-973C-9D7E4F8B5636}" srcOrd="0" destOrd="0" presId="urn:microsoft.com/office/officeart/2005/8/layout/lProcess2"/>
    <dgm:cxn modelId="{78FDF0E1-3BB3-4DF5-A7CB-43494BEF9EA4}" type="presOf" srcId="{2CF72FD2-93DE-449E-B7CA-6A358C3F2E5B}" destId="{B6CD0898-8599-400C-A5DF-267EBD9A8D61}" srcOrd="1" destOrd="0" presId="urn:microsoft.com/office/officeart/2005/8/layout/lProcess2"/>
    <dgm:cxn modelId="{D3DF3FE4-C899-4098-BC81-5FF4DC3BEB43}" srcId="{2CF72FD2-93DE-449E-B7CA-6A358C3F2E5B}" destId="{FFA01C43-D4D2-4180-BFD7-4F46DA1747A6}" srcOrd="1" destOrd="0" parTransId="{1DA52935-680B-4A16-9AB9-ED8AC53CA1B5}" sibTransId="{A6965F75-B4F2-40F2-A255-E97E982ABCFB}"/>
    <dgm:cxn modelId="{A077A9F1-E7B1-4A5B-8DD1-D977D48983D3}" type="presOf" srcId="{4600FD71-6041-4F37-AFC5-BDCD78BF009F}" destId="{D618F6D7-0ED2-49CC-8641-148C63525A9C}" srcOrd="0" destOrd="0" presId="urn:microsoft.com/office/officeart/2005/8/layout/lProcess2"/>
    <dgm:cxn modelId="{3560ECF7-5FAD-4A1F-A097-8A5C95CF8747}" type="presOf" srcId="{47A2E908-6FE0-4B96-880F-C740631149A8}" destId="{1CEB70C5-5D5B-446B-9419-69C1648C34B2}" srcOrd="0" destOrd="0" presId="urn:microsoft.com/office/officeart/2005/8/layout/lProcess2"/>
    <dgm:cxn modelId="{E1BDB4F9-7BCE-47E1-ADDC-001840EB5C56}" type="presOf" srcId="{D1A9940F-8909-4B35-822D-B3A1B630BB03}" destId="{551CDE95-131F-42C9-BE45-0ED539DAB194}" srcOrd="0" destOrd="0" presId="urn:microsoft.com/office/officeart/2005/8/layout/lProcess2"/>
    <dgm:cxn modelId="{6EC5474B-FFD1-4B80-9702-DA8F5605DDA4}" type="presParOf" srcId="{E5A29C2F-47AF-4BD3-B99C-2131E3A33CFA}" destId="{B5FCF483-7B28-4488-B9BF-801DE4F04F4C}" srcOrd="0" destOrd="0" presId="urn:microsoft.com/office/officeart/2005/8/layout/lProcess2"/>
    <dgm:cxn modelId="{39CC1F9C-E014-4E87-81E6-43E737A21749}" type="presParOf" srcId="{B5FCF483-7B28-4488-B9BF-801DE4F04F4C}" destId="{052024F6-677C-4F68-B280-A33849312847}" srcOrd="0" destOrd="0" presId="urn:microsoft.com/office/officeart/2005/8/layout/lProcess2"/>
    <dgm:cxn modelId="{28095322-4ED0-4884-AC11-DC813335B5CD}" type="presParOf" srcId="{B5FCF483-7B28-4488-B9BF-801DE4F04F4C}" destId="{1DF62084-1455-41A2-AD78-1054E719AF9E}" srcOrd="1" destOrd="0" presId="urn:microsoft.com/office/officeart/2005/8/layout/lProcess2"/>
    <dgm:cxn modelId="{D9B486AF-EF5B-4E0D-8433-E70452085684}" type="presParOf" srcId="{B5FCF483-7B28-4488-B9BF-801DE4F04F4C}" destId="{87BED4E1-A16D-431D-9B9E-41174052FFAD}" srcOrd="2" destOrd="0" presId="urn:microsoft.com/office/officeart/2005/8/layout/lProcess2"/>
    <dgm:cxn modelId="{8C02F346-83B0-4450-A19F-9C3521FF705A}" type="presParOf" srcId="{87BED4E1-A16D-431D-9B9E-41174052FFAD}" destId="{8D317C0E-2780-48D4-B2F5-8758DDDD6F43}" srcOrd="0" destOrd="0" presId="urn:microsoft.com/office/officeart/2005/8/layout/lProcess2"/>
    <dgm:cxn modelId="{96E20CFE-B967-4E2A-BE35-A2DE84A7BC56}" type="presParOf" srcId="{8D317C0E-2780-48D4-B2F5-8758DDDD6F43}" destId="{1CEB70C5-5D5B-446B-9419-69C1648C34B2}" srcOrd="0" destOrd="0" presId="urn:microsoft.com/office/officeart/2005/8/layout/lProcess2"/>
    <dgm:cxn modelId="{8A15D147-3557-4913-A7F7-A9A0687A86FD}" type="presParOf" srcId="{8D317C0E-2780-48D4-B2F5-8758DDDD6F43}" destId="{E8DE9A3D-6556-4BED-B2D6-100E2A2730D9}" srcOrd="1" destOrd="0" presId="urn:microsoft.com/office/officeart/2005/8/layout/lProcess2"/>
    <dgm:cxn modelId="{3E68CD45-FFDF-4B6A-97EA-C88CDD16B216}" type="presParOf" srcId="{8D317C0E-2780-48D4-B2F5-8758DDDD6F43}" destId="{551CDE95-131F-42C9-BE45-0ED539DAB194}" srcOrd="2" destOrd="0" presId="urn:microsoft.com/office/officeart/2005/8/layout/lProcess2"/>
    <dgm:cxn modelId="{FAC28DC2-F1A8-4B37-A570-C67CDCDB6231}" type="presParOf" srcId="{E5A29C2F-47AF-4BD3-B99C-2131E3A33CFA}" destId="{1659425B-E9A5-4054-B5DA-2F345020D43A}" srcOrd="1" destOrd="0" presId="urn:microsoft.com/office/officeart/2005/8/layout/lProcess2"/>
    <dgm:cxn modelId="{CE68B3CB-9CDD-45DF-A90C-7EFE3134093F}" type="presParOf" srcId="{E5A29C2F-47AF-4BD3-B99C-2131E3A33CFA}" destId="{2DA82B6E-30DE-46CF-92B3-5E6EF2ABDA35}" srcOrd="2" destOrd="0" presId="urn:microsoft.com/office/officeart/2005/8/layout/lProcess2"/>
    <dgm:cxn modelId="{9AB377B3-E4D4-4E93-9BD9-73FACA20826C}" type="presParOf" srcId="{2DA82B6E-30DE-46CF-92B3-5E6EF2ABDA35}" destId="{0D2738A3-3491-4ABF-8F69-B13FDCD40015}" srcOrd="0" destOrd="0" presId="urn:microsoft.com/office/officeart/2005/8/layout/lProcess2"/>
    <dgm:cxn modelId="{38776BA2-DA1E-4742-834E-FE0D12CC2F3E}" type="presParOf" srcId="{2DA82B6E-30DE-46CF-92B3-5E6EF2ABDA35}" destId="{B6CD0898-8599-400C-A5DF-267EBD9A8D61}" srcOrd="1" destOrd="0" presId="urn:microsoft.com/office/officeart/2005/8/layout/lProcess2"/>
    <dgm:cxn modelId="{0DCD3658-7A1F-42BD-AEF0-B7B62E96B9DE}" type="presParOf" srcId="{2DA82B6E-30DE-46CF-92B3-5E6EF2ABDA35}" destId="{9583AF9C-D2B7-41E9-AF42-8D48EADD2A9B}" srcOrd="2" destOrd="0" presId="urn:microsoft.com/office/officeart/2005/8/layout/lProcess2"/>
    <dgm:cxn modelId="{2E0E313C-9CB7-4BF6-863C-0B67A960F92F}" type="presParOf" srcId="{9583AF9C-D2B7-41E9-AF42-8D48EADD2A9B}" destId="{2EDECB40-5372-4B56-848B-00062CC6B583}" srcOrd="0" destOrd="0" presId="urn:microsoft.com/office/officeart/2005/8/layout/lProcess2"/>
    <dgm:cxn modelId="{80A00C68-DD8F-4434-BA0C-F269AF23106C}" type="presParOf" srcId="{2EDECB40-5372-4B56-848B-00062CC6B583}" destId="{6C04ED69-FA47-4B8D-BFCD-97752DE79606}" srcOrd="0" destOrd="0" presId="urn:microsoft.com/office/officeart/2005/8/layout/lProcess2"/>
    <dgm:cxn modelId="{CDC96C91-6BEF-45BE-8CCC-1984FC3608FC}" type="presParOf" srcId="{2EDECB40-5372-4B56-848B-00062CC6B583}" destId="{C2F93D36-7583-4F91-9BDA-DB5B8831BD71}" srcOrd="1" destOrd="0" presId="urn:microsoft.com/office/officeart/2005/8/layout/lProcess2"/>
    <dgm:cxn modelId="{FC3298E7-F238-420A-B5FD-D01C595E41B7}" type="presParOf" srcId="{2EDECB40-5372-4B56-848B-00062CC6B583}" destId="{DD1EAA72-9210-4D0E-87D2-2D7765B43A19}" srcOrd="2" destOrd="0" presId="urn:microsoft.com/office/officeart/2005/8/layout/lProcess2"/>
    <dgm:cxn modelId="{0E8D73E4-D0E7-4D8A-BC27-0D45FDF747D0}" type="presParOf" srcId="{E5A29C2F-47AF-4BD3-B99C-2131E3A33CFA}" destId="{E1C0B30F-1855-4B02-95D6-FE82A43CFE0E}" srcOrd="3" destOrd="0" presId="urn:microsoft.com/office/officeart/2005/8/layout/lProcess2"/>
    <dgm:cxn modelId="{F0FDBA79-5C93-428D-8522-5CFC3D7843EB}" type="presParOf" srcId="{E5A29C2F-47AF-4BD3-B99C-2131E3A33CFA}" destId="{B21BFC61-1735-46DC-A94C-2586DC0BD166}" srcOrd="4" destOrd="0" presId="urn:microsoft.com/office/officeart/2005/8/layout/lProcess2"/>
    <dgm:cxn modelId="{381483C4-149A-4D14-B75A-653CED6A397F}" type="presParOf" srcId="{B21BFC61-1735-46DC-A94C-2586DC0BD166}" destId="{F4D0CF87-73C4-4A07-973C-9D7E4F8B5636}" srcOrd="0" destOrd="0" presId="urn:microsoft.com/office/officeart/2005/8/layout/lProcess2"/>
    <dgm:cxn modelId="{032710B1-3997-4C96-8842-39AF6320E7D7}" type="presParOf" srcId="{B21BFC61-1735-46DC-A94C-2586DC0BD166}" destId="{72348839-4210-47A4-B109-005F29A7030D}" srcOrd="1" destOrd="0" presId="urn:microsoft.com/office/officeart/2005/8/layout/lProcess2"/>
    <dgm:cxn modelId="{A0D9D9F7-646E-4FCD-8798-3529566A8013}" type="presParOf" srcId="{B21BFC61-1735-46DC-A94C-2586DC0BD166}" destId="{68A088AC-5D8D-4D54-8AEC-83B622E456CF}" srcOrd="2" destOrd="0" presId="urn:microsoft.com/office/officeart/2005/8/layout/lProcess2"/>
    <dgm:cxn modelId="{C4C66E5E-2665-4FFF-BD24-229048F610D4}" type="presParOf" srcId="{68A088AC-5D8D-4D54-8AEC-83B622E456CF}" destId="{0DD24F3C-3493-4257-B10F-7AA52908B2C7}" srcOrd="0" destOrd="0" presId="urn:microsoft.com/office/officeart/2005/8/layout/lProcess2"/>
    <dgm:cxn modelId="{AE468690-99AF-48C7-A171-11C6856B5EE6}" type="presParOf" srcId="{0DD24F3C-3493-4257-B10F-7AA52908B2C7}" destId="{BADCBCE6-031D-40F9-A4DE-9433590A64CB}" srcOrd="0" destOrd="0" presId="urn:microsoft.com/office/officeart/2005/8/layout/lProcess2"/>
    <dgm:cxn modelId="{3F343340-F0F1-47C1-B262-56639B86E51E}" type="presParOf" srcId="{0DD24F3C-3493-4257-B10F-7AA52908B2C7}" destId="{E56B30FC-41D9-41AE-8EA6-18D269B403FD}" srcOrd="1" destOrd="0" presId="urn:microsoft.com/office/officeart/2005/8/layout/lProcess2"/>
    <dgm:cxn modelId="{57ACBDF4-6F66-4924-8C72-F489E4373F65}" type="presParOf" srcId="{0DD24F3C-3493-4257-B10F-7AA52908B2C7}" destId="{D618F6D7-0ED2-49CC-8641-148C63525A9C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8E25F5B-8822-4EFF-9BF7-022B788DFD4B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nb-NO"/>
        </a:p>
      </dgm:t>
    </dgm:pt>
    <dgm:pt modelId="{F05F2A44-6D8D-4AAE-86B5-4086ECF4EF45}">
      <dgm:prSet phldrT="[Tekst]" custT="1"/>
      <dgm:spPr/>
      <dgm:t>
        <a:bodyPr/>
        <a:lstStyle/>
        <a:p>
          <a:r>
            <a:rPr lang="nb-NO" sz="2200" b="1" dirty="0">
              <a:solidFill>
                <a:schemeClr val="tx1"/>
              </a:solidFill>
            </a:rPr>
            <a:t>UiO viderefører</a:t>
          </a:r>
        </a:p>
      </dgm:t>
    </dgm:pt>
    <dgm:pt modelId="{4AFA0682-E8E0-4FAD-9C9E-4B5524A53CE6}" type="parTrans" cxnId="{2E10A81B-6B81-47D0-9990-8430AD4F5BD8}">
      <dgm:prSet/>
      <dgm:spPr/>
      <dgm:t>
        <a:bodyPr/>
        <a:lstStyle/>
        <a:p>
          <a:endParaRPr lang="nb-NO"/>
        </a:p>
      </dgm:t>
    </dgm:pt>
    <dgm:pt modelId="{DF00B07A-C47C-4199-AD64-F47E7A8B1E30}" type="sibTrans" cxnId="{2E10A81B-6B81-47D0-9990-8430AD4F5BD8}">
      <dgm:prSet/>
      <dgm:spPr/>
      <dgm:t>
        <a:bodyPr/>
        <a:lstStyle/>
        <a:p>
          <a:endParaRPr lang="nb-NO"/>
        </a:p>
      </dgm:t>
    </dgm:pt>
    <dgm:pt modelId="{818CD8AD-B593-4AE6-B0B8-2306783086DF}">
      <dgm:prSet phldrT="[Tekst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nb-NO" sz="1400" b="0"/>
            <a:t> KDs Resultatindikatorer for studiepoeng og doktorgrad</a:t>
          </a:r>
        </a:p>
      </dgm:t>
    </dgm:pt>
    <dgm:pt modelId="{C6E9185C-3A39-4C1F-9FC6-632FAE357B5C}" type="parTrans" cxnId="{63598B4D-10E9-48BF-A649-DA77758FF8BB}">
      <dgm:prSet/>
      <dgm:spPr/>
      <dgm:t>
        <a:bodyPr/>
        <a:lstStyle/>
        <a:p>
          <a:endParaRPr lang="nb-NO"/>
        </a:p>
      </dgm:t>
    </dgm:pt>
    <dgm:pt modelId="{89D28B56-40C4-4D6C-B132-93642884504A}" type="sibTrans" cxnId="{63598B4D-10E9-48BF-A649-DA77758FF8BB}">
      <dgm:prSet/>
      <dgm:spPr/>
      <dgm:t>
        <a:bodyPr/>
        <a:lstStyle/>
        <a:p>
          <a:endParaRPr lang="nb-NO"/>
        </a:p>
      </dgm:t>
    </dgm:pt>
    <dgm:pt modelId="{343733F1-C470-443E-A3B9-33D90A27EC99}">
      <dgm:prSet phldrT="[Tekst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nb-NO" sz="1400" b="0" dirty="0"/>
            <a:t> </a:t>
          </a:r>
          <a:r>
            <a:rPr lang="nb-NO" sz="1400" b="0" dirty="0">
              <a:solidFill>
                <a:srgbClr val="FF0000"/>
              </a:solidFill>
            </a:rPr>
            <a:t>Beholder EU som insentiv – nedskalert pris</a:t>
          </a:r>
        </a:p>
      </dgm:t>
    </dgm:pt>
    <dgm:pt modelId="{C10ACFDE-C8B1-4CF1-8F20-46E3BB5A5A6A}" type="parTrans" cxnId="{DD8C378E-0AFF-44D8-862B-5558E07FB253}">
      <dgm:prSet/>
      <dgm:spPr/>
      <dgm:t>
        <a:bodyPr/>
        <a:lstStyle/>
        <a:p>
          <a:endParaRPr lang="nb-NO"/>
        </a:p>
      </dgm:t>
    </dgm:pt>
    <dgm:pt modelId="{BDCC95BD-A7FD-4C04-B795-B0E591AC0538}" type="sibTrans" cxnId="{DD8C378E-0AFF-44D8-862B-5558E07FB253}">
      <dgm:prSet/>
      <dgm:spPr/>
      <dgm:t>
        <a:bodyPr/>
        <a:lstStyle/>
        <a:p>
          <a:endParaRPr lang="nb-NO"/>
        </a:p>
      </dgm:t>
    </dgm:pt>
    <dgm:pt modelId="{A23D5894-AF80-460C-9F36-0E2E918287F0}">
      <dgm:prSet phldrT="[Tekst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nb-NO" sz="1400" b="0"/>
            <a:t> KDs to kategorier for studieplasser</a:t>
          </a:r>
        </a:p>
      </dgm:t>
    </dgm:pt>
    <dgm:pt modelId="{4E93340B-A351-4DD7-A19C-643FF906BF8A}" type="parTrans" cxnId="{53DC29ED-7C19-42BF-A142-70B23D59DB5C}">
      <dgm:prSet/>
      <dgm:spPr/>
      <dgm:t>
        <a:bodyPr/>
        <a:lstStyle/>
        <a:p>
          <a:endParaRPr lang="nb-NO"/>
        </a:p>
      </dgm:t>
    </dgm:pt>
    <dgm:pt modelId="{2E1621AF-30A5-4F71-8E02-98E637C81BB9}" type="sibTrans" cxnId="{53DC29ED-7C19-42BF-A142-70B23D59DB5C}">
      <dgm:prSet/>
      <dgm:spPr/>
      <dgm:t>
        <a:bodyPr/>
        <a:lstStyle/>
        <a:p>
          <a:endParaRPr lang="nb-NO"/>
        </a:p>
      </dgm:t>
    </dgm:pt>
    <dgm:pt modelId="{DF7707F1-B31C-4CAA-90D6-E655F7EBA047}">
      <dgm:prSet phldrT="[Tekst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nb-NO" sz="1400" b="0"/>
            <a:t> KDs tre finansieringskategorier</a:t>
          </a:r>
        </a:p>
      </dgm:t>
    </dgm:pt>
    <dgm:pt modelId="{97A3EA28-68D2-436E-B42A-B080FF2129E6}" type="parTrans" cxnId="{D4A691EC-FFE9-4DDB-987E-97197E85B601}">
      <dgm:prSet/>
      <dgm:spPr/>
      <dgm:t>
        <a:bodyPr/>
        <a:lstStyle/>
        <a:p>
          <a:endParaRPr lang="nb-NO"/>
        </a:p>
      </dgm:t>
    </dgm:pt>
    <dgm:pt modelId="{E059D60E-093E-4917-97F2-ADE8581FA7F0}" type="sibTrans" cxnId="{D4A691EC-FFE9-4DDB-987E-97197E85B601}">
      <dgm:prSet/>
      <dgm:spPr/>
      <dgm:t>
        <a:bodyPr/>
        <a:lstStyle/>
        <a:p>
          <a:endParaRPr lang="nb-NO"/>
        </a:p>
      </dgm:t>
    </dgm:pt>
    <dgm:pt modelId="{59F3E1EC-98B3-4F21-A2C1-1F3A81930A5C}">
      <dgm:prSet phldrT="[Tekst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nb-NO" sz="1400" b="0"/>
            <a:t> Dempe resultateffekten med 3-årig gjennomsnitt</a:t>
          </a:r>
        </a:p>
      </dgm:t>
    </dgm:pt>
    <dgm:pt modelId="{C1D2EAB9-190B-4A81-BD7D-CF28C5591F52}" type="parTrans" cxnId="{E09A9CDE-6ABC-4040-8A42-12A446D53884}">
      <dgm:prSet/>
      <dgm:spPr/>
      <dgm:t>
        <a:bodyPr/>
        <a:lstStyle/>
        <a:p>
          <a:endParaRPr lang="nb-NO"/>
        </a:p>
      </dgm:t>
    </dgm:pt>
    <dgm:pt modelId="{82ACDFF5-1753-4762-80BE-DB430DA34D41}" type="sibTrans" cxnId="{E09A9CDE-6ABC-4040-8A42-12A446D53884}">
      <dgm:prSet/>
      <dgm:spPr/>
      <dgm:t>
        <a:bodyPr/>
        <a:lstStyle/>
        <a:p>
          <a:endParaRPr lang="nb-NO"/>
        </a:p>
      </dgm:t>
    </dgm:pt>
    <dgm:pt modelId="{719E3656-FE14-481C-B8B6-4DFDEB7F71A9}" type="pres">
      <dgm:prSet presAssocID="{C8E25F5B-8822-4EFF-9BF7-022B788DFD4B}" presName="linear" presStyleCnt="0">
        <dgm:presLayoutVars>
          <dgm:dir/>
          <dgm:animLvl val="lvl"/>
          <dgm:resizeHandles val="exact"/>
        </dgm:presLayoutVars>
      </dgm:prSet>
      <dgm:spPr/>
    </dgm:pt>
    <dgm:pt modelId="{90437626-1685-434C-AB52-7D24958FE1E5}" type="pres">
      <dgm:prSet presAssocID="{F05F2A44-6D8D-4AAE-86B5-4086ECF4EF45}" presName="parentLin" presStyleCnt="0"/>
      <dgm:spPr/>
    </dgm:pt>
    <dgm:pt modelId="{9073AC0F-9122-4A93-AAEF-BFFF76A18E8F}" type="pres">
      <dgm:prSet presAssocID="{F05F2A44-6D8D-4AAE-86B5-4086ECF4EF45}" presName="parentLeftMargin" presStyleLbl="node1" presStyleIdx="0" presStyleCnt="1"/>
      <dgm:spPr/>
    </dgm:pt>
    <dgm:pt modelId="{238D71AF-992F-47FA-B164-8F01E6504501}" type="pres">
      <dgm:prSet presAssocID="{F05F2A44-6D8D-4AAE-86B5-4086ECF4EF45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B3D1ADE0-92D2-4ADA-B210-F92279D088EE}" type="pres">
      <dgm:prSet presAssocID="{F05F2A44-6D8D-4AAE-86B5-4086ECF4EF45}" presName="negativeSpace" presStyleCnt="0"/>
      <dgm:spPr/>
    </dgm:pt>
    <dgm:pt modelId="{F6DE06CB-B556-4B3C-BAFE-468E0ACA84F4}" type="pres">
      <dgm:prSet presAssocID="{F05F2A44-6D8D-4AAE-86B5-4086ECF4EF45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4DC1C41A-BAF6-40FE-A296-4CA307955021}" type="presOf" srcId="{F05F2A44-6D8D-4AAE-86B5-4086ECF4EF45}" destId="{9073AC0F-9122-4A93-AAEF-BFFF76A18E8F}" srcOrd="0" destOrd="0" presId="urn:microsoft.com/office/officeart/2005/8/layout/list1"/>
    <dgm:cxn modelId="{2E10A81B-6B81-47D0-9990-8430AD4F5BD8}" srcId="{C8E25F5B-8822-4EFF-9BF7-022B788DFD4B}" destId="{F05F2A44-6D8D-4AAE-86B5-4086ECF4EF45}" srcOrd="0" destOrd="0" parTransId="{4AFA0682-E8E0-4FAD-9C9E-4B5524A53CE6}" sibTransId="{DF00B07A-C47C-4199-AD64-F47E7A8B1E30}"/>
    <dgm:cxn modelId="{D01D3539-5B7E-47A4-BBBC-E830D3627AA6}" type="presOf" srcId="{A23D5894-AF80-460C-9F36-0E2E918287F0}" destId="{F6DE06CB-B556-4B3C-BAFE-468E0ACA84F4}" srcOrd="0" destOrd="2" presId="urn:microsoft.com/office/officeart/2005/8/layout/list1"/>
    <dgm:cxn modelId="{FD82273D-8E93-4245-B48E-06C60D0FC0B2}" type="presOf" srcId="{343733F1-C470-443E-A3B9-33D90A27EC99}" destId="{F6DE06CB-B556-4B3C-BAFE-468E0ACA84F4}" srcOrd="0" destOrd="3" presId="urn:microsoft.com/office/officeart/2005/8/layout/list1"/>
    <dgm:cxn modelId="{11EB4241-BC3D-4802-9D14-EDDA7CACFD36}" type="presOf" srcId="{DF7707F1-B31C-4CAA-90D6-E655F7EBA047}" destId="{F6DE06CB-B556-4B3C-BAFE-468E0ACA84F4}" srcOrd="0" destOrd="1" presId="urn:microsoft.com/office/officeart/2005/8/layout/list1"/>
    <dgm:cxn modelId="{63598B4D-10E9-48BF-A649-DA77758FF8BB}" srcId="{F05F2A44-6D8D-4AAE-86B5-4086ECF4EF45}" destId="{818CD8AD-B593-4AE6-B0B8-2306783086DF}" srcOrd="0" destOrd="0" parTransId="{C6E9185C-3A39-4C1F-9FC6-632FAE357B5C}" sibTransId="{89D28B56-40C4-4D6C-B132-93642884504A}"/>
    <dgm:cxn modelId="{DD8C378E-0AFF-44D8-862B-5558E07FB253}" srcId="{F05F2A44-6D8D-4AAE-86B5-4086ECF4EF45}" destId="{343733F1-C470-443E-A3B9-33D90A27EC99}" srcOrd="3" destOrd="0" parTransId="{C10ACFDE-C8B1-4CF1-8F20-46E3BB5A5A6A}" sibTransId="{BDCC95BD-A7FD-4C04-B795-B0E591AC0538}"/>
    <dgm:cxn modelId="{0765319D-7C1C-4436-B1F2-0893D72F455A}" type="presOf" srcId="{C8E25F5B-8822-4EFF-9BF7-022B788DFD4B}" destId="{719E3656-FE14-481C-B8B6-4DFDEB7F71A9}" srcOrd="0" destOrd="0" presId="urn:microsoft.com/office/officeart/2005/8/layout/list1"/>
    <dgm:cxn modelId="{8AC552A7-38E3-4414-834F-FA35DA758384}" type="presOf" srcId="{818CD8AD-B593-4AE6-B0B8-2306783086DF}" destId="{F6DE06CB-B556-4B3C-BAFE-468E0ACA84F4}" srcOrd="0" destOrd="0" presId="urn:microsoft.com/office/officeart/2005/8/layout/list1"/>
    <dgm:cxn modelId="{965F57B2-BBC9-412A-80C3-34CC612B8671}" type="presOf" srcId="{59F3E1EC-98B3-4F21-A2C1-1F3A81930A5C}" destId="{F6DE06CB-B556-4B3C-BAFE-468E0ACA84F4}" srcOrd="0" destOrd="4" presId="urn:microsoft.com/office/officeart/2005/8/layout/list1"/>
    <dgm:cxn modelId="{5D5BC5B2-BCBB-410D-8D1B-45A554D25D5D}" type="presOf" srcId="{F05F2A44-6D8D-4AAE-86B5-4086ECF4EF45}" destId="{238D71AF-992F-47FA-B164-8F01E6504501}" srcOrd="1" destOrd="0" presId="urn:microsoft.com/office/officeart/2005/8/layout/list1"/>
    <dgm:cxn modelId="{E09A9CDE-6ABC-4040-8A42-12A446D53884}" srcId="{F05F2A44-6D8D-4AAE-86B5-4086ECF4EF45}" destId="{59F3E1EC-98B3-4F21-A2C1-1F3A81930A5C}" srcOrd="4" destOrd="0" parTransId="{C1D2EAB9-190B-4A81-BD7D-CF28C5591F52}" sibTransId="{82ACDFF5-1753-4762-80BE-DB430DA34D41}"/>
    <dgm:cxn modelId="{D4A691EC-FFE9-4DDB-987E-97197E85B601}" srcId="{F05F2A44-6D8D-4AAE-86B5-4086ECF4EF45}" destId="{DF7707F1-B31C-4CAA-90D6-E655F7EBA047}" srcOrd="1" destOrd="0" parTransId="{97A3EA28-68D2-436E-B42A-B080FF2129E6}" sibTransId="{E059D60E-093E-4917-97F2-ADE8581FA7F0}"/>
    <dgm:cxn modelId="{53DC29ED-7C19-42BF-A142-70B23D59DB5C}" srcId="{F05F2A44-6D8D-4AAE-86B5-4086ECF4EF45}" destId="{A23D5894-AF80-460C-9F36-0E2E918287F0}" srcOrd="2" destOrd="0" parTransId="{4E93340B-A351-4DD7-A19C-643FF906BF8A}" sibTransId="{2E1621AF-30A5-4F71-8E02-98E637C81BB9}"/>
    <dgm:cxn modelId="{13E8BA03-7A0F-46E9-A6EF-84F311B57062}" type="presParOf" srcId="{719E3656-FE14-481C-B8B6-4DFDEB7F71A9}" destId="{90437626-1685-434C-AB52-7D24958FE1E5}" srcOrd="0" destOrd="0" presId="urn:microsoft.com/office/officeart/2005/8/layout/list1"/>
    <dgm:cxn modelId="{0B9075BB-34E1-44D6-B819-1016057E77F9}" type="presParOf" srcId="{90437626-1685-434C-AB52-7D24958FE1E5}" destId="{9073AC0F-9122-4A93-AAEF-BFFF76A18E8F}" srcOrd="0" destOrd="0" presId="urn:microsoft.com/office/officeart/2005/8/layout/list1"/>
    <dgm:cxn modelId="{44484499-1B81-43B7-81E8-7B7EE992048C}" type="presParOf" srcId="{90437626-1685-434C-AB52-7D24958FE1E5}" destId="{238D71AF-992F-47FA-B164-8F01E6504501}" srcOrd="1" destOrd="0" presId="urn:microsoft.com/office/officeart/2005/8/layout/list1"/>
    <dgm:cxn modelId="{10937B11-6E2C-4429-B56F-7E535189A12A}" type="presParOf" srcId="{719E3656-FE14-481C-B8B6-4DFDEB7F71A9}" destId="{B3D1ADE0-92D2-4ADA-B210-F92279D088EE}" srcOrd="1" destOrd="0" presId="urn:microsoft.com/office/officeart/2005/8/layout/list1"/>
    <dgm:cxn modelId="{75EDE147-36CC-4128-8CD5-2CD8773C3FBC}" type="presParOf" srcId="{719E3656-FE14-481C-B8B6-4DFDEB7F71A9}" destId="{F6DE06CB-B556-4B3C-BAFE-468E0ACA84F4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F5FF78-2F8E-4A32-8334-6589ED0D8ABA}">
      <dsp:nvSpPr>
        <dsp:cNvPr id="0" name=""/>
        <dsp:cNvSpPr/>
      </dsp:nvSpPr>
      <dsp:spPr>
        <a:xfrm>
          <a:off x="2549672" y="1255447"/>
          <a:ext cx="263318" cy="1153584"/>
        </a:xfrm>
        <a:custGeom>
          <a:avLst/>
          <a:gdLst/>
          <a:ahLst/>
          <a:cxnLst/>
          <a:rect l="0" t="0" r="0" b="0"/>
          <a:pathLst>
            <a:path>
              <a:moveTo>
                <a:pt x="263318" y="0"/>
              </a:moveTo>
              <a:lnTo>
                <a:pt x="263318" y="1153584"/>
              </a:lnTo>
              <a:lnTo>
                <a:pt x="0" y="1153584"/>
              </a:lnTo>
            </a:path>
          </a:pathLst>
        </a:custGeom>
        <a:noFill/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hemeClr val="accent3"/>
        </a:lnRef>
        <a:fillRef idx="0">
          <a:schemeClr val="accent3"/>
        </a:fillRef>
        <a:effectRef idx="1">
          <a:schemeClr val="accent3"/>
        </a:effectRef>
        <a:fontRef idx="minor">
          <a:schemeClr val="tx1"/>
        </a:fontRef>
      </dsp:style>
    </dsp:sp>
    <dsp:sp modelId="{28FA25CB-6910-42F2-A7E8-158D722C110E}">
      <dsp:nvSpPr>
        <dsp:cNvPr id="0" name=""/>
        <dsp:cNvSpPr/>
      </dsp:nvSpPr>
      <dsp:spPr>
        <a:xfrm>
          <a:off x="2767270" y="1255447"/>
          <a:ext cx="91440" cy="230716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07168"/>
              </a:lnTo>
            </a:path>
          </a:pathLst>
        </a:custGeom>
        <a:noFill/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hemeClr val="accent3"/>
        </a:lnRef>
        <a:fillRef idx="0">
          <a:schemeClr val="accent3"/>
        </a:fillRef>
        <a:effectRef idx="1">
          <a:schemeClr val="accent3"/>
        </a:effectRef>
        <a:fontRef idx="minor">
          <a:schemeClr val="tx1"/>
        </a:fontRef>
      </dsp:style>
    </dsp:sp>
    <dsp:sp modelId="{2E912E63-0C26-430A-84C0-500C4C95C83B}">
      <dsp:nvSpPr>
        <dsp:cNvPr id="0" name=""/>
        <dsp:cNvSpPr/>
      </dsp:nvSpPr>
      <dsp:spPr>
        <a:xfrm>
          <a:off x="1559094" y="1550"/>
          <a:ext cx="2507792" cy="1253896"/>
        </a:xfrm>
        <a:prstGeom prst="rect">
          <a:avLst/>
        </a:prstGeom>
        <a:solidFill>
          <a:schemeClr val="accent3"/>
        </a:solidFill>
        <a:ln w="12700" cap="flat" cmpd="sng" algn="ctr">
          <a:solidFill>
            <a:schemeClr val="accent3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15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800" kern="1200"/>
            <a:t>Styringsgruppe</a:t>
          </a:r>
        </a:p>
      </dsp:txBody>
      <dsp:txXfrm>
        <a:off x="1559094" y="1550"/>
        <a:ext cx="2507792" cy="1253896"/>
      </dsp:txXfrm>
    </dsp:sp>
    <dsp:sp modelId="{4E4B11F6-4975-4F9B-827F-10D0CF2800A8}">
      <dsp:nvSpPr>
        <dsp:cNvPr id="0" name=""/>
        <dsp:cNvSpPr/>
      </dsp:nvSpPr>
      <dsp:spPr>
        <a:xfrm>
          <a:off x="1559094" y="3562615"/>
          <a:ext cx="2507792" cy="1253896"/>
        </a:xfrm>
        <a:prstGeom prst="rect">
          <a:avLst/>
        </a:prstGeom>
        <a:solidFill>
          <a:schemeClr val="accent3"/>
        </a:solidFill>
        <a:ln w="12700" cap="flat" cmpd="sng" algn="ctr">
          <a:solidFill>
            <a:schemeClr val="accent3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15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800" kern="1200"/>
            <a:t>Arbeidsgruppe</a:t>
          </a:r>
        </a:p>
      </dsp:txBody>
      <dsp:txXfrm>
        <a:off x="1559094" y="3562615"/>
        <a:ext cx="2507792" cy="1253896"/>
      </dsp:txXfrm>
    </dsp:sp>
    <dsp:sp modelId="{A9BC0FE7-7252-43AB-894A-CABD093E8BAC}">
      <dsp:nvSpPr>
        <dsp:cNvPr id="0" name=""/>
        <dsp:cNvSpPr/>
      </dsp:nvSpPr>
      <dsp:spPr>
        <a:xfrm>
          <a:off x="41880" y="1782083"/>
          <a:ext cx="2507792" cy="1253896"/>
        </a:xfrm>
        <a:prstGeom prst="rect">
          <a:avLst/>
        </a:prstGeom>
        <a:solidFill>
          <a:schemeClr val="accent3"/>
        </a:solidFill>
        <a:ln w="12700" cap="flat" cmpd="sng" algn="ctr">
          <a:solidFill>
            <a:schemeClr val="accent3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15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800" kern="1200"/>
            <a:t>Prosjektleder</a:t>
          </a:r>
        </a:p>
      </dsp:txBody>
      <dsp:txXfrm>
        <a:off x="41880" y="1782083"/>
        <a:ext cx="2507792" cy="12538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DDC8A0-58B5-45F4-AAA3-E5019B6912A5}">
      <dsp:nvSpPr>
        <dsp:cNvPr id="0" name=""/>
        <dsp:cNvSpPr/>
      </dsp:nvSpPr>
      <dsp:spPr>
        <a:xfrm>
          <a:off x="2" y="0"/>
          <a:ext cx="11364788" cy="1640056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CE58C4-6D81-406E-9701-4DF9E6AE76EE}">
      <dsp:nvSpPr>
        <dsp:cNvPr id="0" name=""/>
        <dsp:cNvSpPr/>
      </dsp:nvSpPr>
      <dsp:spPr>
        <a:xfrm>
          <a:off x="5965" y="492017"/>
          <a:ext cx="2714815" cy="65602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/>
            <a:t>Sakspapirer IDF 15.mai</a:t>
          </a:r>
        </a:p>
      </dsp:txBody>
      <dsp:txXfrm>
        <a:off x="37989" y="524041"/>
        <a:ext cx="2650767" cy="591974"/>
      </dsp:txXfrm>
    </dsp:sp>
    <dsp:sp modelId="{7183FD61-09F3-4313-B1BA-3C06DABA4BA5}">
      <dsp:nvSpPr>
        <dsp:cNvPr id="0" name=""/>
        <dsp:cNvSpPr/>
      </dsp:nvSpPr>
      <dsp:spPr>
        <a:xfrm>
          <a:off x="2885314" y="492017"/>
          <a:ext cx="2714815" cy="65602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/>
            <a:t>IDF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/>
            <a:t>26.mai</a:t>
          </a:r>
        </a:p>
      </dsp:txBody>
      <dsp:txXfrm>
        <a:off x="2917338" y="524041"/>
        <a:ext cx="2650767" cy="591974"/>
      </dsp:txXfrm>
    </dsp:sp>
    <dsp:sp modelId="{CC9DF31F-4D4C-42CF-9A43-30444CB08718}">
      <dsp:nvSpPr>
        <dsp:cNvPr id="0" name=""/>
        <dsp:cNvSpPr/>
      </dsp:nvSpPr>
      <dsp:spPr>
        <a:xfrm>
          <a:off x="5764664" y="492017"/>
          <a:ext cx="2714815" cy="65602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/>
            <a:t>Sakspapirer styremøte 27.mai</a:t>
          </a:r>
        </a:p>
      </dsp:txBody>
      <dsp:txXfrm>
        <a:off x="5796688" y="524041"/>
        <a:ext cx="2650767" cy="591974"/>
      </dsp:txXfrm>
    </dsp:sp>
    <dsp:sp modelId="{DD7C85A1-0842-4ACA-B9AD-595B09662EA5}">
      <dsp:nvSpPr>
        <dsp:cNvPr id="0" name=""/>
        <dsp:cNvSpPr/>
      </dsp:nvSpPr>
      <dsp:spPr>
        <a:xfrm>
          <a:off x="8644013" y="492017"/>
          <a:ext cx="2714815" cy="65602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/>
            <a:t>Styremøte 3.juni</a:t>
          </a:r>
        </a:p>
      </dsp:txBody>
      <dsp:txXfrm>
        <a:off x="8676037" y="524041"/>
        <a:ext cx="2650767" cy="59197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06CEBE-E8DB-407C-AD76-B40453C47658}">
      <dsp:nvSpPr>
        <dsp:cNvPr id="0" name=""/>
        <dsp:cNvSpPr/>
      </dsp:nvSpPr>
      <dsp:spPr>
        <a:xfrm>
          <a:off x="5041" y="0"/>
          <a:ext cx="2204075" cy="979961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chemeClr val="accent3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15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/>
            <a:t>Utvalg etablert</a:t>
          </a:r>
        </a:p>
      </dsp:txBody>
      <dsp:txXfrm>
        <a:off x="33743" y="28702"/>
        <a:ext cx="2146671" cy="922557"/>
      </dsp:txXfrm>
    </dsp:sp>
    <dsp:sp modelId="{24C93E87-610D-45E7-A90B-FD3FF5E6B933}">
      <dsp:nvSpPr>
        <dsp:cNvPr id="0" name=""/>
        <dsp:cNvSpPr/>
      </dsp:nvSpPr>
      <dsp:spPr>
        <a:xfrm>
          <a:off x="2429524" y="216675"/>
          <a:ext cx="467264" cy="5466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/>
        </a:solidFill>
        <a:ln w="12700" cap="flat" cmpd="sng" algn="ctr">
          <a:solidFill>
            <a:schemeClr val="accent3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15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400" kern="1200"/>
        </a:p>
      </dsp:txBody>
      <dsp:txXfrm>
        <a:off x="2429524" y="325997"/>
        <a:ext cx="327085" cy="327966"/>
      </dsp:txXfrm>
    </dsp:sp>
    <dsp:sp modelId="{B8A53954-79A6-4FDF-BF31-1BA4CDE909F9}">
      <dsp:nvSpPr>
        <dsp:cNvPr id="0" name=""/>
        <dsp:cNvSpPr/>
      </dsp:nvSpPr>
      <dsp:spPr>
        <a:xfrm>
          <a:off x="3090746" y="0"/>
          <a:ext cx="2204075" cy="979961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chemeClr val="accent3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15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/>
            <a:t>Mandat godkjennes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/>
            <a:t>høst 24</a:t>
          </a:r>
        </a:p>
      </dsp:txBody>
      <dsp:txXfrm>
        <a:off x="3119448" y="28702"/>
        <a:ext cx="2146671" cy="922557"/>
      </dsp:txXfrm>
    </dsp:sp>
    <dsp:sp modelId="{48E78AD2-5940-439D-81A9-0F44411BC998}">
      <dsp:nvSpPr>
        <dsp:cNvPr id="0" name=""/>
        <dsp:cNvSpPr/>
      </dsp:nvSpPr>
      <dsp:spPr>
        <a:xfrm>
          <a:off x="5515229" y="216675"/>
          <a:ext cx="467264" cy="5466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/>
        </a:solidFill>
        <a:ln w="12700" cap="flat" cmpd="sng" algn="ctr">
          <a:solidFill>
            <a:schemeClr val="accent3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15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400" kern="1200"/>
        </a:p>
      </dsp:txBody>
      <dsp:txXfrm>
        <a:off x="5515229" y="325997"/>
        <a:ext cx="327085" cy="327966"/>
      </dsp:txXfrm>
    </dsp:sp>
    <dsp:sp modelId="{43F9B6BD-4F10-4652-99AF-8F645D218397}">
      <dsp:nvSpPr>
        <dsp:cNvPr id="0" name=""/>
        <dsp:cNvSpPr/>
      </dsp:nvSpPr>
      <dsp:spPr>
        <a:xfrm>
          <a:off x="6176452" y="0"/>
          <a:ext cx="2204075" cy="979961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chemeClr val="accent3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15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/>
            <a:t>Utredningsperiode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/>
            <a:t>Des 24 – </a:t>
          </a:r>
          <a:r>
            <a:rPr lang="nb-NO" sz="1800" kern="1200" err="1"/>
            <a:t>Apr</a:t>
          </a:r>
          <a:r>
            <a:rPr lang="nb-NO" sz="1800" kern="1200"/>
            <a:t> 25</a:t>
          </a:r>
        </a:p>
      </dsp:txBody>
      <dsp:txXfrm>
        <a:off x="6205154" y="28702"/>
        <a:ext cx="2146671" cy="922557"/>
      </dsp:txXfrm>
    </dsp:sp>
    <dsp:sp modelId="{2573629A-5C13-4E1E-A7BA-83F6A9DBF5B1}">
      <dsp:nvSpPr>
        <dsp:cNvPr id="0" name=""/>
        <dsp:cNvSpPr/>
      </dsp:nvSpPr>
      <dsp:spPr>
        <a:xfrm>
          <a:off x="8600935" y="216675"/>
          <a:ext cx="467264" cy="5466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/>
        </a:solidFill>
        <a:ln w="12700" cap="flat" cmpd="sng" algn="ctr">
          <a:solidFill>
            <a:schemeClr val="accent3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15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400" kern="1200"/>
        </a:p>
      </dsp:txBody>
      <dsp:txXfrm>
        <a:off x="8600935" y="325997"/>
        <a:ext cx="327085" cy="327966"/>
      </dsp:txXfrm>
    </dsp:sp>
    <dsp:sp modelId="{316B888C-F33A-4F90-87D4-EB9AA9D8199D}">
      <dsp:nvSpPr>
        <dsp:cNvPr id="0" name=""/>
        <dsp:cNvSpPr/>
      </dsp:nvSpPr>
      <dsp:spPr>
        <a:xfrm>
          <a:off x="9262158" y="0"/>
          <a:ext cx="2204075" cy="979961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chemeClr val="accent3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15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/>
            <a:t>Ny modell til dekan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/>
            <a:t>&gt; 1.mai 2025</a:t>
          </a:r>
        </a:p>
      </dsp:txBody>
      <dsp:txXfrm>
        <a:off x="9290860" y="28702"/>
        <a:ext cx="2146671" cy="92255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318B31-F3CA-43D7-AB18-3EF7D126038C}">
      <dsp:nvSpPr>
        <dsp:cNvPr id="0" name=""/>
        <dsp:cNvSpPr/>
      </dsp:nvSpPr>
      <dsp:spPr>
        <a:xfrm>
          <a:off x="6095999" y="1921684"/>
          <a:ext cx="1920124" cy="3332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622"/>
              </a:lnTo>
              <a:lnTo>
                <a:pt x="1920124" y="166622"/>
              </a:lnTo>
              <a:lnTo>
                <a:pt x="1920124" y="333244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246682-61A6-4A6F-9A85-A068D498AC0A}">
      <dsp:nvSpPr>
        <dsp:cNvPr id="0" name=""/>
        <dsp:cNvSpPr/>
      </dsp:nvSpPr>
      <dsp:spPr>
        <a:xfrm>
          <a:off x="5461248" y="3048369"/>
          <a:ext cx="238031" cy="29833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83334"/>
              </a:lnTo>
              <a:lnTo>
                <a:pt x="238031" y="2983334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5D28D8-D8D5-4DD2-AD1D-74DDF13BF12C}">
      <dsp:nvSpPr>
        <dsp:cNvPr id="0" name=""/>
        <dsp:cNvSpPr/>
      </dsp:nvSpPr>
      <dsp:spPr>
        <a:xfrm>
          <a:off x="5461248" y="3048369"/>
          <a:ext cx="238031" cy="18566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6649"/>
              </a:lnTo>
              <a:lnTo>
                <a:pt x="238031" y="1856649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7D7AA7-76C6-4E0B-876B-68C1BEEADEFD}">
      <dsp:nvSpPr>
        <dsp:cNvPr id="0" name=""/>
        <dsp:cNvSpPr/>
      </dsp:nvSpPr>
      <dsp:spPr>
        <a:xfrm>
          <a:off x="5461248" y="3048369"/>
          <a:ext cx="238031" cy="7299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9964"/>
              </a:lnTo>
              <a:lnTo>
                <a:pt x="238031" y="729964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866DB7-F14C-4C55-9745-4C1D31130D1D}">
      <dsp:nvSpPr>
        <dsp:cNvPr id="0" name=""/>
        <dsp:cNvSpPr/>
      </dsp:nvSpPr>
      <dsp:spPr>
        <a:xfrm>
          <a:off x="6050279" y="1921684"/>
          <a:ext cx="91440" cy="33324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3244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DB75CB-144C-4587-9110-41067852C6F9}">
      <dsp:nvSpPr>
        <dsp:cNvPr id="0" name=""/>
        <dsp:cNvSpPr/>
      </dsp:nvSpPr>
      <dsp:spPr>
        <a:xfrm>
          <a:off x="3541123" y="3048369"/>
          <a:ext cx="238031" cy="18566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6649"/>
              </a:lnTo>
              <a:lnTo>
                <a:pt x="238031" y="1856649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DB5293-9F87-41E8-98EC-2A12AFA276E2}">
      <dsp:nvSpPr>
        <dsp:cNvPr id="0" name=""/>
        <dsp:cNvSpPr/>
      </dsp:nvSpPr>
      <dsp:spPr>
        <a:xfrm>
          <a:off x="3541123" y="3048369"/>
          <a:ext cx="238031" cy="7299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9964"/>
              </a:lnTo>
              <a:lnTo>
                <a:pt x="238031" y="729964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B419F8-56D5-4817-954B-7FA32F846000}">
      <dsp:nvSpPr>
        <dsp:cNvPr id="0" name=""/>
        <dsp:cNvSpPr/>
      </dsp:nvSpPr>
      <dsp:spPr>
        <a:xfrm>
          <a:off x="4175875" y="1921684"/>
          <a:ext cx="1920124" cy="333244"/>
        </a:xfrm>
        <a:custGeom>
          <a:avLst/>
          <a:gdLst/>
          <a:ahLst/>
          <a:cxnLst/>
          <a:rect l="0" t="0" r="0" b="0"/>
          <a:pathLst>
            <a:path>
              <a:moveTo>
                <a:pt x="1920124" y="0"/>
              </a:moveTo>
              <a:lnTo>
                <a:pt x="1920124" y="166622"/>
              </a:lnTo>
              <a:lnTo>
                <a:pt x="0" y="166622"/>
              </a:lnTo>
              <a:lnTo>
                <a:pt x="0" y="333244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F2DDB2-A8A8-423E-A121-986377907CB1}">
      <dsp:nvSpPr>
        <dsp:cNvPr id="0" name=""/>
        <dsp:cNvSpPr/>
      </dsp:nvSpPr>
      <dsp:spPr>
        <a:xfrm>
          <a:off x="6050279" y="794999"/>
          <a:ext cx="91440" cy="33324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3244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E6B583-B237-4E2F-A0A6-6649A9235889}">
      <dsp:nvSpPr>
        <dsp:cNvPr id="0" name=""/>
        <dsp:cNvSpPr/>
      </dsp:nvSpPr>
      <dsp:spPr>
        <a:xfrm>
          <a:off x="5302560" y="1559"/>
          <a:ext cx="1586879" cy="79343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/>
            <a:t>UiO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/>
            <a:t>6,4 mrd</a:t>
          </a:r>
        </a:p>
      </dsp:txBody>
      <dsp:txXfrm>
        <a:off x="5302560" y="1559"/>
        <a:ext cx="1586879" cy="793439"/>
      </dsp:txXfrm>
    </dsp:sp>
    <dsp:sp modelId="{B37A5309-EAB5-436D-A3EE-694D70852C71}">
      <dsp:nvSpPr>
        <dsp:cNvPr id="0" name=""/>
        <dsp:cNvSpPr/>
      </dsp:nvSpPr>
      <dsp:spPr>
        <a:xfrm>
          <a:off x="5302560" y="1128244"/>
          <a:ext cx="1586879" cy="79343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/>
            <a:t>MED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/>
            <a:t>895 mill.</a:t>
          </a:r>
        </a:p>
      </dsp:txBody>
      <dsp:txXfrm>
        <a:off x="5302560" y="1128244"/>
        <a:ext cx="1586879" cy="793439"/>
      </dsp:txXfrm>
    </dsp:sp>
    <dsp:sp modelId="{E7BDE323-3363-4580-9BA3-8372F449A4E2}">
      <dsp:nvSpPr>
        <dsp:cNvPr id="0" name=""/>
        <dsp:cNvSpPr/>
      </dsp:nvSpPr>
      <dsp:spPr>
        <a:xfrm>
          <a:off x="3382435" y="2254929"/>
          <a:ext cx="1586879" cy="79343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/>
            <a:t>Basis </a:t>
          </a:r>
          <a:br>
            <a:rPr lang="nb-NO" sz="1700" kern="1200"/>
          </a:br>
          <a:r>
            <a:rPr lang="nb-NO" sz="1700" kern="1200"/>
            <a:t>556 mill. </a:t>
          </a:r>
          <a:br>
            <a:rPr lang="nb-NO" sz="1700" kern="1200"/>
          </a:br>
          <a:r>
            <a:rPr lang="nb-NO" sz="1700" kern="1200"/>
            <a:t>(62 %)</a:t>
          </a:r>
        </a:p>
      </dsp:txBody>
      <dsp:txXfrm>
        <a:off x="3382435" y="2254929"/>
        <a:ext cx="1586879" cy="793439"/>
      </dsp:txXfrm>
    </dsp:sp>
    <dsp:sp modelId="{CEACBB35-9234-4973-8C24-EFEF265860D3}">
      <dsp:nvSpPr>
        <dsp:cNvPr id="0" name=""/>
        <dsp:cNvSpPr/>
      </dsp:nvSpPr>
      <dsp:spPr>
        <a:xfrm>
          <a:off x="3779155" y="3381613"/>
          <a:ext cx="1586879" cy="79343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/>
            <a:t>Utdanning</a:t>
          </a:r>
          <a:br>
            <a:rPr lang="nb-NO" sz="1700" kern="1200"/>
          </a:br>
          <a:r>
            <a:rPr lang="nb-NO" sz="1700" kern="1200"/>
            <a:t>301 mill. </a:t>
          </a:r>
        </a:p>
      </dsp:txBody>
      <dsp:txXfrm>
        <a:off x="3779155" y="3381613"/>
        <a:ext cx="1586879" cy="793439"/>
      </dsp:txXfrm>
    </dsp:sp>
    <dsp:sp modelId="{3D1A82CE-9C1F-47F3-8450-67058CAAA6BD}">
      <dsp:nvSpPr>
        <dsp:cNvPr id="0" name=""/>
        <dsp:cNvSpPr/>
      </dsp:nvSpPr>
      <dsp:spPr>
        <a:xfrm>
          <a:off x="3779155" y="4508298"/>
          <a:ext cx="1586879" cy="79343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/>
            <a:t>Forskning </a:t>
          </a:r>
          <a:br>
            <a:rPr lang="nb-NO" sz="1700" kern="1200"/>
          </a:br>
          <a:r>
            <a:rPr lang="nb-NO" sz="1700" kern="1200"/>
            <a:t>255 mill.</a:t>
          </a:r>
        </a:p>
      </dsp:txBody>
      <dsp:txXfrm>
        <a:off x="3779155" y="4508298"/>
        <a:ext cx="1586879" cy="793439"/>
      </dsp:txXfrm>
    </dsp:sp>
    <dsp:sp modelId="{417907CF-810A-44B0-A932-C5F89700A156}">
      <dsp:nvSpPr>
        <dsp:cNvPr id="0" name=""/>
        <dsp:cNvSpPr/>
      </dsp:nvSpPr>
      <dsp:spPr>
        <a:xfrm>
          <a:off x="5302560" y="2254929"/>
          <a:ext cx="1586879" cy="79343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/>
            <a:t>Resultat </a:t>
          </a:r>
          <a:br>
            <a:rPr lang="nb-NO" sz="1700" kern="1200"/>
          </a:br>
          <a:r>
            <a:rPr lang="nb-NO" sz="1700" kern="1200"/>
            <a:t>369 mill.</a:t>
          </a:r>
          <a:br>
            <a:rPr lang="nb-NO" sz="1700" kern="1200"/>
          </a:br>
          <a:r>
            <a:rPr lang="nb-NO" sz="1700" kern="1200"/>
            <a:t>(41 %)</a:t>
          </a:r>
        </a:p>
      </dsp:txBody>
      <dsp:txXfrm>
        <a:off x="5302560" y="2254929"/>
        <a:ext cx="1586879" cy="793439"/>
      </dsp:txXfrm>
    </dsp:sp>
    <dsp:sp modelId="{81EFC982-D9CB-4FE7-9B0B-CB1F1C4E1BB6}">
      <dsp:nvSpPr>
        <dsp:cNvPr id="0" name=""/>
        <dsp:cNvSpPr/>
      </dsp:nvSpPr>
      <dsp:spPr>
        <a:xfrm>
          <a:off x="5699280" y="3381613"/>
          <a:ext cx="1586879" cy="79343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/>
            <a:t>Utdanning </a:t>
          </a:r>
          <a:br>
            <a:rPr lang="nb-NO" sz="1700" kern="1200"/>
          </a:br>
          <a:r>
            <a:rPr lang="nb-NO" sz="1700" kern="1200"/>
            <a:t>169 mill.</a:t>
          </a:r>
        </a:p>
      </dsp:txBody>
      <dsp:txXfrm>
        <a:off x="5699280" y="3381613"/>
        <a:ext cx="1586879" cy="793439"/>
      </dsp:txXfrm>
    </dsp:sp>
    <dsp:sp modelId="{B1CC427D-CF06-4146-84AB-2FC9F70CF323}">
      <dsp:nvSpPr>
        <dsp:cNvPr id="0" name=""/>
        <dsp:cNvSpPr/>
      </dsp:nvSpPr>
      <dsp:spPr>
        <a:xfrm>
          <a:off x="5699280" y="4508298"/>
          <a:ext cx="1586879" cy="79343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/>
            <a:t>Forskning </a:t>
          </a:r>
          <a:br>
            <a:rPr lang="nb-NO" sz="1700" kern="1200"/>
          </a:br>
          <a:r>
            <a:rPr lang="nb-NO" sz="1700" kern="1200"/>
            <a:t>175 mill.</a:t>
          </a:r>
        </a:p>
      </dsp:txBody>
      <dsp:txXfrm>
        <a:off x="5699280" y="4508298"/>
        <a:ext cx="1586879" cy="793439"/>
      </dsp:txXfrm>
    </dsp:sp>
    <dsp:sp modelId="{942C33B0-4FF5-4F41-8FB0-D563FCAC9FFD}">
      <dsp:nvSpPr>
        <dsp:cNvPr id="0" name=""/>
        <dsp:cNvSpPr/>
      </dsp:nvSpPr>
      <dsp:spPr>
        <a:xfrm>
          <a:off x="5699280" y="5634983"/>
          <a:ext cx="1586879" cy="79343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/>
            <a:t>Midlertidige tiltak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/>
            <a:t>25 mill.</a:t>
          </a:r>
        </a:p>
      </dsp:txBody>
      <dsp:txXfrm>
        <a:off x="5699280" y="5634983"/>
        <a:ext cx="1586879" cy="793439"/>
      </dsp:txXfrm>
    </dsp:sp>
    <dsp:sp modelId="{C9B0F636-730C-4745-978C-C581AF512992}">
      <dsp:nvSpPr>
        <dsp:cNvPr id="0" name=""/>
        <dsp:cNvSpPr/>
      </dsp:nvSpPr>
      <dsp:spPr>
        <a:xfrm>
          <a:off x="7222684" y="2254929"/>
          <a:ext cx="1586879" cy="79343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/>
            <a:t>Rammekutt</a:t>
          </a:r>
          <a:br>
            <a:rPr lang="nb-NO" sz="1700" kern="1200"/>
          </a:br>
          <a:r>
            <a:rPr lang="nb-NO" sz="1700" kern="1200"/>
            <a:t>-30 mill.  </a:t>
          </a:r>
          <a:br>
            <a:rPr lang="nb-NO" sz="1700" kern="1200"/>
          </a:br>
          <a:r>
            <a:rPr lang="nb-NO" sz="1700" kern="1200"/>
            <a:t> (-3%)</a:t>
          </a:r>
        </a:p>
      </dsp:txBody>
      <dsp:txXfrm>
        <a:off x="7222684" y="2254929"/>
        <a:ext cx="1586879" cy="79343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2024F6-677C-4F68-B280-A33849312847}">
      <dsp:nvSpPr>
        <dsp:cNvPr id="0" name=""/>
        <dsp:cNvSpPr/>
      </dsp:nvSpPr>
      <dsp:spPr>
        <a:xfrm>
          <a:off x="1400" y="0"/>
          <a:ext cx="3640785" cy="4818063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800" kern="1200"/>
            <a:t>Tildeling </a:t>
          </a:r>
        </a:p>
      </dsp:txBody>
      <dsp:txXfrm>
        <a:off x="1400" y="0"/>
        <a:ext cx="3640785" cy="1445418"/>
      </dsp:txXfrm>
    </dsp:sp>
    <dsp:sp modelId="{1CEB70C5-5D5B-446B-9419-69C1648C34B2}">
      <dsp:nvSpPr>
        <dsp:cNvPr id="0" name=""/>
        <dsp:cNvSpPr/>
      </dsp:nvSpPr>
      <dsp:spPr>
        <a:xfrm>
          <a:off x="365478" y="1446830"/>
          <a:ext cx="2912628" cy="145271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43815" rIns="5842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kern="1200"/>
            <a:t>Historikken strykes – tildelingen slås sammen til en linje</a:t>
          </a:r>
        </a:p>
      </dsp:txBody>
      <dsp:txXfrm>
        <a:off x="408026" y="1489378"/>
        <a:ext cx="2827532" cy="1367615"/>
      </dsp:txXfrm>
    </dsp:sp>
    <dsp:sp modelId="{551CDE95-131F-42C9-BE45-0ED539DAB194}">
      <dsp:nvSpPr>
        <dsp:cNvPr id="0" name=""/>
        <dsp:cNvSpPr/>
      </dsp:nvSpPr>
      <dsp:spPr>
        <a:xfrm>
          <a:off x="365478" y="3123036"/>
          <a:ext cx="2912628" cy="145271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43815" rIns="5842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kern="1200"/>
            <a:t>Kun endringer vil påvirke tildeling fremover</a:t>
          </a:r>
        </a:p>
      </dsp:txBody>
      <dsp:txXfrm>
        <a:off x="408026" y="3165584"/>
        <a:ext cx="2827532" cy="1367615"/>
      </dsp:txXfrm>
    </dsp:sp>
    <dsp:sp modelId="{0D2738A3-3491-4ABF-8F69-B13FDCD40015}">
      <dsp:nvSpPr>
        <dsp:cNvPr id="0" name=""/>
        <dsp:cNvSpPr/>
      </dsp:nvSpPr>
      <dsp:spPr>
        <a:xfrm>
          <a:off x="3915244" y="0"/>
          <a:ext cx="3640785" cy="4818063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800" kern="1200"/>
            <a:t>Studier</a:t>
          </a:r>
        </a:p>
      </dsp:txBody>
      <dsp:txXfrm>
        <a:off x="3915244" y="0"/>
        <a:ext cx="3640785" cy="1445418"/>
      </dsp:txXfrm>
    </dsp:sp>
    <dsp:sp modelId="{6C04ED69-FA47-4B8D-BFCD-97752DE79606}">
      <dsp:nvSpPr>
        <dsp:cNvPr id="0" name=""/>
        <dsp:cNvSpPr/>
      </dsp:nvSpPr>
      <dsp:spPr>
        <a:xfrm>
          <a:off x="4279323" y="1446830"/>
          <a:ext cx="2912628" cy="145271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43815" rIns="5842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kern="1200" dirty="0"/>
            <a:t>Nye studieplasser med to satser</a:t>
          </a:r>
        </a:p>
      </dsp:txBody>
      <dsp:txXfrm>
        <a:off x="4321871" y="1489378"/>
        <a:ext cx="2827532" cy="1367615"/>
      </dsp:txXfrm>
    </dsp:sp>
    <dsp:sp modelId="{DD1EAA72-9210-4D0E-87D2-2D7765B43A19}">
      <dsp:nvSpPr>
        <dsp:cNvPr id="0" name=""/>
        <dsp:cNvSpPr/>
      </dsp:nvSpPr>
      <dsp:spPr>
        <a:xfrm>
          <a:off x="4279323" y="3123036"/>
          <a:ext cx="2912628" cy="145271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43815" rIns="5842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kern="1200" dirty="0"/>
            <a:t>Studiepoeng økt betydning – tre kategorier</a:t>
          </a:r>
        </a:p>
      </dsp:txBody>
      <dsp:txXfrm>
        <a:off x="4321871" y="3165584"/>
        <a:ext cx="2827532" cy="1367615"/>
      </dsp:txXfrm>
    </dsp:sp>
    <dsp:sp modelId="{F4D0CF87-73C4-4A07-973C-9D7E4F8B5636}">
      <dsp:nvSpPr>
        <dsp:cNvPr id="0" name=""/>
        <dsp:cNvSpPr/>
      </dsp:nvSpPr>
      <dsp:spPr>
        <a:xfrm>
          <a:off x="7829089" y="0"/>
          <a:ext cx="3640785" cy="4818063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800" kern="1200"/>
            <a:t>Forskning</a:t>
          </a:r>
        </a:p>
      </dsp:txBody>
      <dsp:txXfrm>
        <a:off x="7829089" y="0"/>
        <a:ext cx="3640785" cy="1445418"/>
      </dsp:txXfrm>
    </dsp:sp>
    <dsp:sp modelId="{BADCBCE6-031D-40F9-A4DE-9433590A64CB}">
      <dsp:nvSpPr>
        <dsp:cNvPr id="0" name=""/>
        <dsp:cNvSpPr/>
      </dsp:nvSpPr>
      <dsp:spPr>
        <a:xfrm>
          <a:off x="8193167" y="1446830"/>
          <a:ext cx="2912628" cy="145271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43815" rIns="5842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kern="1200"/>
            <a:t>Opprettholder doktorgrader og rekrutteringsstillinger</a:t>
          </a:r>
        </a:p>
      </dsp:txBody>
      <dsp:txXfrm>
        <a:off x="8235715" y="1489378"/>
        <a:ext cx="2827532" cy="1367615"/>
      </dsp:txXfrm>
    </dsp:sp>
    <dsp:sp modelId="{D618F6D7-0ED2-49CC-8641-148C63525A9C}">
      <dsp:nvSpPr>
        <dsp:cNvPr id="0" name=""/>
        <dsp:cNvSpPr/>
      </dsp:nvSpPr>
      <dsp:spPr>
        <a:xfrm>
          <a:off x="8193167" y="3123036"/>
          <a:ext cx="2912628" cy="145271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43815" rIns="5842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kern="1200"/>
            <a:t>Beholder EU som incentiv med lavere sats</a:t>
          </a:r>
        </a:p>
      </dsp:txBody>
      <dsp:txXfrm>
        <a:off x="8235715" y="3165584"/>
        <a:ext cx="2827532" cy="136761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DE06CB-B556-4B3C-BAFE-468E0ACA84F4}">
      <dsp:nvSpPr>
        <dsp:cNvPr id="0" name=""/>
        <dsp:cNvSpPr/>
      </dsp:nvSpPr>
      <dsp:spPr>
        <a:xfrm>
          <a:off x="0" y="257774"/>
          <a:ext cx="5915530" cy="1499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9111" tIns="354076" rIns="459111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nb-NO" sz="1400" b="0" kern="1200"/>
            <a:t> KDs Resultatindikatorer for studiepoeng og doktorgrad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nb-NO" sz="1400" b="0" kern="1200"/>
            <a:t> KDs tre finansieringskategorier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nb-NO" sz="1400" b="0" kern="1200"/>
            <a:t> KDs to kategorier for studieplasser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nb-NO" sz="1400" b="0" kern="1200" dirty="0"/>
            <a:t> </a:t>
          </a:r>
          <a:r>
            <a:rPr lang="nb-NO" sz="1400" b="0" kern="1200" dirty="0">
              <a:solidFill>
                <a:srgbClr val="FF0000"/>
              </a:solidFill>
            </a:rPr>
            <a:t>Beholder EU som insentiv – nedskalert pris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nb-NO" sz="1400" b="0" kern="1200"/>
            <a:t> Dempe resultateffekten med 3-årig gjennomsnitt</a:t>
          </a:r>
        </a:p>
      </dsp:txBody>
      <dsp:txXfrm>
        <a:off x="0" y="257774"/>
        <a:ext cx="5915530" cy="1499400"/>
      </dsp:txXfrm>
    </dsp:sp>
    <dsp:sp modelId="{238D71AF-992F-47FA-B164-8F01E6504501}">
      <dsp:nvSpPr>
        <dsp:cNvPr id="0" name=""/>
        <dsp:cNvSpPr/>
      </dsp:nvSpPr>
      <dsp:spPr>
        <a:xfrm>
          <a:off x="295776" y="6854"/>
          <a:ext cx="4140871" cy="5018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515" tIns="0" rIns="156515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b="1" kern="1200" dirty="0">
              <a:solidFill>
                <a:schemeClr val="tx1"/>
              </a:solidFill>
            </a:rPr>
            <a:t>UiO viderefører</a:t>
          </a:r>
        </a:p>
      </dsp:txBody>
      <dsp:txXfrm>
        <a:off x="320274" y="31352"/>
        <a:ext cx="4091875" cy="4528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gjeringen.no/contentassets/31af8e2c3a224ac2829e48cc91d89083/v3.-orientering-om-statsbudsjettet-2024-for-universitet-og-hogskular.pdf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410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>
                <a:hlinkClick r:id="rId3"/>
              </a:rPr>
              <a:t>v3.-orientering-om-statsbudsjettet-2024-for-universitet-og-hogskular.pdf</a:t>
            </a: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054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459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4687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2000"/>
              <a:t>Dagens fordelingsmodell er fra 2016</a:t>
            </a:r>
          </a:p>
          <a:p>
            <a:pPr lvl="1"/>
            <a:r>
              <a:rPr lang="nb-NO" sz="1800"/>
              <a:t>Modellen ble evaluert i 2019</a:t>
            </a:r>
          </a:p>
          <a:p>
            <a:pPr lvl="1"/>
            <a:r>
              <a:rPr lang="nb-NO" sz="1800"/>
              <a:t>Godt kjent i instituttene</a:t>
            </a:r>
          </a:p>
          <a:p>
            <a:pPr marL="457223" lvl="1" indent="0">
              <a:buNone/>
            </a:pPr>
            <a:endParaRPr lang="nb-NO" sz="1800"/>
          </a:p>
          <a:p>
            <a:r>
              <a:rPr lang="nb-NO" sz="2000"/>
              <a:t>Fakultetet viderefører fordelingen fra UiO sentralt gjennom å:</a:t>
            </a:r>
          </a:p>
          <a:p>
            <a:pPr lvl="1"/>
            <a:r>
              <a:rPr lang="nb-NO" sz="1800"/>
              <a:t>Kvalitetssikre tildelingen vi får</a:t>
            </a:r>
          </a:p>
          <a:p>
            <a:pPr lvl="1"/>
            <a:r>
              <a:rPr lang="nb-NO" sz="1800"/>
              <a:t>Legge det inn i vår interne modell for fordeling </a:t>
            </a:r>
          </a:p>
          <a:p>
            <a:endParaRPr lang="nb-NO" sz="1200"/>
          </a:p>
          <a:p>
            <a:r>
              <a:rPr lang="nb-NO" sz="1200"/>
              <a:t>Utdanning er beregnet etter studieplasser og produksjon av studiepoeng. </a:t>
            </a:r>
          </a:p>
          <a:p>
            <a:r>
              <a:rPr lang="nb-NO" sz="1200"/>
              <a:t>Profesjonsstudiet i medisin er omregnet til ukeekvivalenter som deretter er fordelt på instituttene. </a:t>
            </a:r>
          </a:p>
          <a:p>
            <a:r>
              <a:rPr lang="nb-NO" sz="1200"/>
              <a:t>For bachelor- og masterstudiene er dette tillagt instituttet hvor studiet ligger. I utgangspunktet har vi videreført UiO-priser for studieplasser og poeng.</a:t>
            </a:r>
          </a:p>
          <a:p>
            <a:endParaRPr lang="nb-NO" sz="1200"/>
          </a:p>
          <a:p>
            <a:r>
              <a:rPr lang="nb-NO" sz="1200"/>
              <a:t>Rekrutteringsstillinger</a:t>
            </a:r>
          </a:p>
          <a:p>
            <a:r>
              <a:rPr lang="nb-NO" sz="1200"/>
              <a:t>Samlet antall ca. 150, fordelt etter måltall pr institutt</a:t>
            </a:r>
          </a:p>
          <a:p>
            <a:r>
              <a:rPr lang="nb-NO" sz="1200"/>
              <a:t>Vil være stipendiater, </a:t>
            </a:r>
            <a:r>
              <a:rPr lang="nb-NO" sz="1200" err="1"/>
              <a:t>postdoc</a:t>
            </a:r>
            <a:r>
              <a:rPr lang="nb-NO" sz="1200"/>
              <a:t> og strategiske rekrutteringsstillinger</a:t>
            </a:r>
          </a:p>
          <a:p>
            <a:endParaRPr lang="nb-NO" sz="1200"/>
          </a:p>
          <a:p>
            <a:r>
              <a:rPr lang="nb-NO" sz="1200"/>
              <a:t>Øremerkinger</a:t>
            </a:r>
          </a:p>
          <a:p>
            <a:r>
              <a:rPr lang="nb-NO" sz="1200"/>
              <a:t>Øremerkinger består både av videreføringer av øremerkinger vi får fra UiO og fakultetets egne øremerkinger.</a:t>
            </a:r>
          </a:p>
          <a:p>
            <a:r>
              <a:rPr lang="nb-NO" sz="1200"/>
              <a:t>I tillegg ligger det dekning av særskilte kostnader i denne komponenten. NCMM og REK, vitenskapelig utstyr, pålagte aktiviteter, Veksthuset, </a:t>
            </a:r>
            <a:r>
              <a:rPr lang="nb-NO" sz="1200" err="1"/>
              <a:t>Susatainit</a:t>
            </a:r>
            <a:r>
              <a:rPr lang="nb-NO" sz="1200"/>
              <a:t>, ERC, SFU, SFF, koordinator, </a:t>
            </a:r>
            <a:r>
              <a:rPr lang="nb-NO" sz="1200" err="1"/>
              <a:t>rekrurtteringsstillinger</a:t>
            </a:r>
            <a:r>
              <a:rPr lang="nb-NO" sz="1200"/>
              <a:t>, campus sør</a:t>
            </a:r>
          </a:p>
          <a:p>
            <a:endParaRPr lang="nb-NO" sz="1200"/>
          </a:p>
          <a:p>
            <a:endParaRPr lang="nb-NO" sz="1200"/>
          </a:p>
          <a:p>
            <a:r>
              <a:rPr lang="nb-NO" sz="1200"/>
              <a:t>For å finansiere fakultetsadministrasjon og strategiske satsninger gjør vi en % kutt i UiO sine satser for Utdanning og resultatbaserte omfordeling på doktorgrader, publikasjoner, NFR og EU midler/annen BOA</a:t>
            </a:r>
          </a:p>
          <a:p>
            <a:endParaRPr lang="nb-NO" sz="1200"/>
          </a:p>
          <a:p>
            <a:endParaRPr lang="nb-NO" sz="1200"/>
          </a:p>
          <a:p>
            <a:endParaRPr lang="nb-NO" sz="1200"/>
          </a:p>
          <a:p>
            <a:endParaRPr lang="nb-NO" sz="1200"/>
          </a:p>
          <a:p>
            <a:endParaRPr lang="nb-NO" sz="1200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4159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Dagens ramme blir gjort om til en basis bevilgning – «en-linje» – stryker all historikk</a:t>
            </a:r>
          </a:p>
          <a:p>
            <a:r>
              <a:rPr lang="nb-NO"/>
              <a:t>Kun endringer som vil påvirke rammen fremover</a:t>
            </a:r>
          </a:p>
          <a:p>
            <a:r>
              <a:rPr lang="nb-NO"/>
              <a:t>Studieplasser gis med to satser</a:t>
            </a:r>
          </a:p>
          <a:p>
            <a:r>
              <a:rPr lang="nb-NO"/>
              <a:t>Resultatrammen vil ha størst endring</a:t>
            </a:r>
          </a:p>
          <a:p>
            <a:r>
              <a:rPr lang="nb-NO"/>
              <a:t>	Studiepoeng i tre kategorier – økt finansiell betydning – kun endringer</a:t>
            </a:r>
          </a:p>
          <a:p>
            <a:r>
              <a:rPr lang="nb-NO"/>
              <a:t>	Doktorgrader som tidligere - endringer</a:t>
            </a:r>
          </a:p>
          <a:p>
            <a:r>
              <a:rPr lang="nb-NO">
                <a:solidFill>
                  <a:schemeClr val="tx1"/>
                </a:solidFill>
              </a:rPr>
              <a:t>Opprettholder rekrutteringsstillinger – slutter å telle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>
                <a:solidFill>
                  <a:schemeClr val="tx1"/>
                </a:solidFill>
              </a:rPr>
              <a:t>Forsvinner:</a:t>
            </a:r>
          </a:p>
          <a:p>
            <a:pPr marL="601223" lvl="2" indent="-457200"/>
            <a:r>
              <a:rPr lang="nb-NO" sz="1600"/>
              <a:t>Alle forskningsinsentiver i lukket ramme </a:t>
            </a:r>
          </a:p>
          <a:p>
            <a:pPr marL="601223" lvl="2" indent="-457200"/>
            <a:r>
              <a:rPr lang="nb-NO" sz="1600">
                <a:solidFill>
                  <a:schemeClr val="tx1"/>
                </a:solidFill>
              </a:rPr>
              <a:t>Kandidat- og studentutvekslingsinsentivet i åpen ramme</a:t>
            </a:r>
          </a:p>
          <a:p>
            <a:pPr marL="601223" lvl="2" indent="-457200"/>
            <a:r>
              <a:rPr lang="nb-NO" sz="1600"/>
              <a:t>Beholder EU som incentiv</a:t>
            </a:r>
            <a:endParaRPr lang="nb-NO">
              <a:solidFill>
                <a:schemeClr val="tx1"/>
              </a:solidFill>
            </a:endParaRPr>
          </a:p>
          <a:p>
            <a:r>
              <a:rPr lang="nb-NO" sz="2400">
                <a:solidFill>
                  <a:schemeClr val="tx1"/>
                </a:solidFill>
              </a:rPr>
              <a:t>Varige tiltak med øremerkinger – kan bli endret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72985F-36CD-4D87-8C89-674A558E80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1826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>
            <a:extLst>
              <a:ext uri="{FF2B5EF4-FFF2-40B4-BE49-F238E27FC236}">
                <a16:creationId xmlns:a16="http://schemas.microsoft.com/office/drawing/2014/main" id="{EE1F9CD6-445B-D5BB-31D4-55274FEF4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754" y="28364"/>
            <a:ext cx="5900432" cy="6868272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75E6DD04-729E-2952-6D6F-9C60FA49F567}"/>
              </a:ext>
            </a:extLst>
          </p:cNvPr>
          <p:cNvSpPr txBox="1"/>
          <p:nvPr/>
        </p:nvSpPr>
        <p:spPr>
          <a:xfrm>
            <a:off x="483540" y="3028783"/>
            <a:ext cx="56124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ea typeface="Calibri" panose="020F0502020204030204" pitchFamily="34" charset="0"/>
              </a:rPr>
              <a:t>Arbeid med justert fordelingsmodell MED </a:t>
            </a:r>
          </a:p>
          <a:p>
            <a:r>
              <a:rPr lang="nb-NO" sz="3200" dirty="0">
                <a:ea typeface="Calibri" panose="020F0502020204030204" pitchFamily="34" charset="0"/>
              </a:rPr>
              <a:t>– en oppdatering</a:t>
            </a:r>
          </a:p>
          <a:p>
            <a:endParaRPr lang="nb-NO" sz="3200" dirty="0">
              <a:effectLst/>
              <a:ea typeface="Calibri" panose="020F0502020204030204" pitchFamily="34" charset="0"/>
            </a:endParaRPr>
          </a:p>
          <a:p>
            <a:r>
              <a:rPr lang="nb-NO" sz="2000" dirty="0">
                <a:effectLst/>
                <a:ea typeface="Calibri" panose="020F0502020204030204" pitchFamily="34" charset="0"/>
              </a:rPr>
              <a:t>Instituttrådsmøte IMB</a:t>
            </a:r>
            <a:endParaRPr lang="nb-NO" sz="2000" dirty="0">
              <a:ea typeface="Calibri" panose="020F0502020204030204" pitchFamily="34" charset="0"/>
            </a:endParaRPr>
          </a:p>
          <a:p>
            <a:r>
              <a:rPr lang="nb-NO" sz="2000" dirty="0">
                <a:effectLst/>
                <a:ea typeface="Calibri" panose="020F0502020204030204" pitchFamily="34" charset="0"/>
              </a:rPr>
              <a:t>29. Januar 2025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105D99A-633A-70BD-4E16-0C9B4CF3C4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038" y="295385"/>
            <a:ext cx="5502629" cy="48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767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5B668D7E-3250-C9D5-3BDF-AA4F4D08DF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Det medisinske fakultet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B050FAC-A083-F301-4EFD-96F44BC1D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C98632A0-85B2-0F58-5E5F-08B653C16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4" y="1455767"/>
            <a:ext cx="11471910" cy="542658"/>
          </a:xfrm>
        </p:spPr>
        <p:txBody>
          <a:bodyPr/>
          <a:lstStyle/>
          <a:p>
            <a:r>
              <a:rPr lang="nb-NO" dirty="0"/>
              <a:t>Agenda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758F9AFB-6DD7-19E7-9168-26AB66B6D6CB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2351314"/>
            <a:ext cx="6584488" cy="3728746"/>
          </a:xfrm>
        </p:spPr>
        <p:txBody>
          <a:bodyPr/>
          <a:lstStyle/>
          <a:p>
            <a:pPr marL="571500" indent="-571500">
              <a:buSzPct val="80000"/>
              <a:buFont typeface="Wingdings" panose="05000000000000000000" pitchFamily="2" charset="2"/>
              <a:buChar char="§"/>
            </a:pPr>
            <a:r>
              <a:rPr lang="nb-NO" sz="3200" dirty="0">
                <a:latin typeface="Calibri" panose="020F0502020204030204" pitchFamily="34" charset="0"/>
                <a:ea typeface="Calibri" panose="020F0502020204030204" pitchFamily="34" charset="0"/>
              </a:rPr>
              <a:t>Bakgrunn</a:t>
            </a:r>
          </a:p>
          <a:p>
            <a:pPr marL="571500" indent="-571500">
              <a:buSzPct val="80000"/>
              <a:buFont typeface="Wingdings" panose="05000000000000000000" pitchFamily="2" charset="2"/>
              <a:buChar char="§"/>
            </a:pPr>
            <a:r>
              <a:rPr lang="nb-NO" sz="3200" dirty="0">
                <a:latin typeface="Calibri" panose="020F0502020204030204" pitchFamily="34" charset="0"/>
                <a:ea typeface="Calibri" panose="020F0502020204030204" pitchFamily="34" charset="0"/>
              </a:rPr>
              <a:t>Organisering utvalg</a:t>
            </a:r>
            <a:endParaRPr lang="nb-NO" sz="3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571500" indent="-571500">
              <a:buSzPct val="80000"/>
              <a:buFont typeface="Wingdings" panose="05000000000000000000" pitchFamily="2" charset="2"/>
              <a:buChar char="§"/>
            </a:pPr>
            <a:r>
              <a:rPr lang="nb-NO" sz="3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Formål</a:t>
            </a:r>
          </a:p>
          <a:p>
            <a:pPr marL="571500" indent="-571500">
              <a:buSzPct val="80000"/>
              <a:buFont typeface="Wingdings" panose="05000000000000000000" pitchFamily="2" charset="2"/>
              <a:buChar char="§"/>
            </a:pPr>
            <a:r>
              <a:rPr lang="nb-NO" sz="3200" dirty="0">
                <a:latin typeface="Calibri" panose="020F0502020204030204" pitchFamily="34" charset="0"/>
                <a:ea typeface="Calibri" panose="020F0502020204030204" pitchFamily="34" charset="0"/>
              </a:rPr>
              <a:t>Eksisterende fordelingsmodell UiO</a:t>
            </a:r>
          </a:p>
          <a:p>
            <a:pPr marL="571500" indent="-571500">
              <a:buSzPct val="80000"/>
              <a:buFont typeface="Wingdings" panose="05000000000000000000" pitchFamily="2" charset="2"/>
              <a:buChar char="§"/>
            </a:pPr>
            <a:r>
              <a:rPr lang="nb-NO" sz="3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Ny fordelingsmodell UiO</a:t>
            </a:r>
          </a:p>
          <a:p>
            <a:endParaRPr lang="nb-NO" sz="3200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CB082AE-6DEC-CE19-E347-F8DFEA5B7D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0157" y="215719"/>
            <a:ext cx="5211840" cy="6642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583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AD1F9866-FF8D-9620-F5D3-B6E20E0C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370" y="360045"/>
            <a:ext cx="10819584" cy="542658"/>
          </a:xfrm>
        </p:spPr>
        <p:txBody>
          <a:bodyPr/>
          <a:lstStyle/>
          <a:p>
            <a:r>
              <a:rPr lang="en-US" dirty="0" err="1"/>
              <a:t>Bakgrunn</a:t>
            </a:r>
            <a:r>
              <a:rPr lang="en-US" dirty="0"/>
              <a:t> </a:t>
            </a:r>
            <a:endParaRPr lang="nb-NO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8AAEFA0-5315-14BE-7BCF-F2AAA09771DA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1012370" y="1082726"/>
            <a:ext cx="10819583" cy="4817312"/>
          </a:xfrm>
        </p:spPr>
        <p:txBody>
          <a:bodyPr/>
          <a:lstStyle/>
          <a:p>
            <a:r>
              <a:rPr lang="nb-NO" dirty="0"/>
              <a:t>Det er besluttet endringer i nasjonalt finansieringssystem for sektoren fra 2025. </a:t>
            </a:r>
          </a:p>
          <a:p>
            <a:r>
              <a:rPr lang="nb-NO" dirty="0"/>
              <a:t>Det nye finansieringssystemet innføres med budsjettnøytral virkning fra Kunnskapsdepartementet. </a:t>
            </a:r>
          </a:p>
          <a:p>
            <a:r>
              <a:rPr lang="nb-NO" dirty="0"/>
              <a:t>Universitetsstyret ved UiO vedtok en ny intern fordelingsmodell i styremøtet 22.oktober 2024. </a:t>
            </a:r>
          </a:p>
          <a:p>
            <a:r>
              <a:rPr lang="nb-NO" dirty="0"/>
              <a:t>Målet er at modellen til UiO skal føre til bedre resultater på utdanningsområdet, stimulere til toppforskning, ivareta UiO som et forskningsbasert breddeuniversitet og fremme tverrfaglighet. </a:t>
            </a:r>
          </a:p>
          <a:p>
            <a:r>
              <a:rPr lang="nb-NO" dirty="0"/>
              <a:t>UiO har vedtatt fordelingen for 2025 etter dagens interne fordelingsmodell. </a:t>
            </a:r>
          </a:p>
          <a:p>
            <a:r>
              <a:rPr lang="nb-NO" dirty="0"/>
              <a:t>Den justerte interne fordelingsmodellen for UiO benyttes først i fordelingen for 2026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88535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AAABA6-734F-86C2-BB26-281BA32420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02A551-5980-217D-5489-C0B53BA32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BF013D-CCBD-77C2-1872-559977E8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456" y="588645"/>
            <a:ext cx="10999198" cy="542658"/>
          </a:xfrm>
        </p:spPr>
        <p:txBody>
          <a:bodyPr/>
          <a:lstStyle/>
          <a:p>
            <a:r>
              <a:rPr lang="nb-NO" dirty="0"/>
              <a:t>Justert fordelingsmodell MED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8CDB3BD-6E0A-5824-E0DC-BCD4BC79CC2A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718456" y="1131303"/>
            <a:ext cx="10999197" cy="4918433"/>
          </a:xfrm>
        </p:spPr>
        <p:txBody>
          <a:bodyPr/>
          <a:lstStyle/>
          <a:p>
            <a:r>
              <a:rPr lang="nb-NO" sz="2600" dirty="0"/>
              <a:t>Med endringene som innføres i UiOs fordelingsmodell gjennomgår MED sin eksisterende fordelingsmodell og gjør vurderinger om modellen skal justeres for å tilpasses endringene fra UiO.  </a:t>
            </a:r>
          </a:p>
          <a:p>
            <a:endParaRPr lang="nb-NO" sz="2600" dirty="0"/>
          </a:p>
          <a:p>
            <a:r>
              <a:rPr lang="nb-NO" sz="2600" dirty="0"/>
              <a:t>Det er i den forbindelse opprettet et utvalg på Det medisinske fakultet som fikk et mandat fra dekanen til å gjennomføre sitt arbeid.  </a:t>
            </a:r>
          </a:p>
          <a:p>
            <a:endParaRPr lang="nb-NO" sz="2600" dirty="0"/>
          </a:p>
          <a:p>
            <a:r>
              <a:rPr lang="nb-NO" sz="2600" dirty="0"/>
              <a:t>Arbeidet pågår i perioden desember 2024 til mai 2025. </a:t>
            </a:r>
          </a:p>
          <a:p>
            <a:endParaRPr lang="nb-NO" sz="2600" dirty="0"/>
          </a:p>
          <a:p>
            <a:r>
              <a:rPr lang="nb-NO" sz="2600" dirty="0"/>
              <a:t>Justert fordelingsmodell MED vil bli tatt i bruk fra budsjettåret 2026. </a:t>
            </a:r>
          </a:p>
        </p:txBody>
      </p:sp>
    </p:spTree>
    <p:extLst>
      <p:ext uri="{BB962C8B-B14F-4D97-AF65-F5344CB8AC3E}">
        <p14:creationId xmlns:p14="http://schemas.microsoft.com/office/powerpoint/2010/main" val="2790901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>
            <a:extLst>
              <a:ext uri="{FF2B5EF4-FFF2-40B4-BE49-F238E27FC236}">
                <a16:creationId xmlns:a16="http://schemas.microsoft.com/office/drawing/2014/main" id="{72A7DFA7-AE8E-EBC4-5D18-80782EB83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Organisering utvalg</a:t>
            </a:r>
          </a:p>
        </p:txBody>
      </p:sp>
      <p:graphicFrame>
        <p:nvGraphicFramePr>
          <p:cNvPr id="12" name="Plassholder for innhold 11">
            <a:extLst>
              <a:ext uri="{FF2B5EF4-FFF2-40B4-BE49-F238E27FC236}">
                <a16:creationId xmlns:a16="http://schemas.microsoft.com/office/drawing/2014/main" id="{E445FF11-551C-C25E-66D9-11685369F144}"/>
              </a:ext>
            </a:extLst>
          </p:cNvPr>
          <p:cNvGraphicFramePr>
            <a:graphicFrameLocks noGrp="1"/>
          </p:cNvGraphicFramePr>
          <p:nvPr>
            <p:ph sz="quarter" idx="28"/>
          </p:nvPr>
        </p:nvGraphicFramePr>
        <p:xfrm>
          <a:off x="360363" y="1082675"/>
          <a:ext cx="4108767" cy="4818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Plassholder for bunntekst 1">
            <a:extLst>
              <a:ext uri="{FF2B5EF4-FFF2-40B4-BE49-F238E27FC236}">
                <a16:creationId xmlns:a16="http://schemas.microsoft.com/office/drawing/2014/main" id="{79C44A49-9F0C-E129-296E-6987FA808A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r>
              <a:rPr lang="nb-NO"/>
              <a:t>Det medisinske fakultet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8E2D7CE0-A419-791C-696F-5B7C91CCC3BA}"/>
              </a:ext>
            </a:extLst>
          </p:cNvPr>
          <p:cNvSpPr txBox="1"/>
          <p:nvPr/>
        </p:nvSpPr>
        <p:spPr>
          <a:xfrm>
            <a:off x="4469130" y="1197695"/>
            <a:ext cx="72466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800"/>
              <a:t>Dekanatet: Prodekan forskning og innovasjon og Prodekan studier</a:t>
            </a:r>
            <a:br>
              <a:rPr lang="nb-NO" sz="1800"/>
            </a:br>
            <a:r>
              <a:rPr lang="nb-NO" sz="1800"/>
              <a:t>Instituttledere: </a:t>
            </a:r>
            <a:r>
              <a:rPr lang="nb-NO" sz="1800" err="1"/>
              <a:t>KlinMed</a:t>
            </a:r>
            <a:r>
              <a:rPr lang="nb-NO" sz="1800"/>
              <a:t>, IMB og </a:t>
            </a:r>
            <a:r>
              <a:rPr lang="nb-NO" sz="1800" err="1"/>
              <a:t>Helsam</a:t>
            </a:r>
            <a:r>
              <a:rPr lang="nb-NO" sz="1800"/>
              <a:t> </a:t>
            </a:r>
          </a:p>
          <a:p>
            <a:r>
              <a:rPr lang="nb-NO" sz="1800"/>
              <a:t>Kontorsjefer </a:t>
            </a:r>
            <a:r>
              <a:rPr lang="nb-NO" sz="1800" err="1"/>
              <a:t>KlinMed</a:t>
            </a:r>
            <a:r>
              <a:rPr lang="nb-NO" sz="1800"/>
              <a:t> og IMB </a:t>
            </a:r>
          </a:p>
          <a:p>
            <a:r>
              <a:rPr lang="nb-NO" sz="1800"/>
              <a:t>Fakultetsdirektør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D253F733-3201-5F72-B234-02956A8B57FB}"/>
              </a:ext>
            </a:extLst>
          </p:cNvPr>
          <p:cNvSpPr txBox="1"/>
          <p:nvPr/>
        </p:nvSpPr>
        <p:spPr>
          <a:xfrm>
            <a:off x="3489960" y="3244334"/>
            <a:ext cx="6097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800"/>
              <a:t>Økonomileder fakultetet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1AD2B3A-03C8-EAEE-9856-3448F5630CE6}"/>
              </a:ext>
            </a:extLst>
          </p:cNvPr>
          <p:cNvSpPr txBox="1"/>
          <p:nvPr/>
        </p:nvSpPr>
        <p:spPr>
          <a:xfrm>
            <a:off x="4673920" y="4736975"/>
            <a:ext cx="60979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800"/>
              <a:t>Kontorsjefer: </a:t>
            </a:r>
            <a:r>
              <a:rPr lang="nb-NO" sz="1800" err="1"/>
              <a:t>Helsam</a:t>
            </a:r>
            <a:r>
              <a:rPr lang="nb-NO" sz="1800"/>
              <a:t> </a:t>
            </a:r>
          </a:p>
          <a:p>
            <a:r>
              <a:rPr lang="nb-NO" sz="1800"/>
              <a:t>Økonomiledere: </a:t>
            </a:r>
            <a:r>
              <a:rPr lang="nb-NO" sz="1800" err="1"/>
              <a:t>KlinMed</a:t>
            </a:r>
            <a:r>
              <a:rPr lang="nb-NO" sz="1800"/>
              <a:t>, IMB og </a:t>
            </a:r>
            <a:r>
              <a:rPr lang="nb-NO" sz="1800" err="1"/>
              <a:t>Helsam</a:t>
            </a:r>
            <a:r>
              <a:rPr lang="nb-NO" sz="1800"/>
              <a:t> </a:t>
            </a:r>
            <a:br>
              <a:rPr lang="nb-NO" sz="1800"/>
            </a:br>
            <a:r>
              <a:rPr lang="nb-NO" sz="1800"/>
              <a:t>Fakultetet: Seniorrådgiver og seniorkonsulent Økonomi</a:t>
            </a:r>
          </a:p>
        </p:txBody>
      </p:sp>
    </p:spTree>
    <p:extLst>
      <p:ext uri="{BB962C8B-B14F-4D97-AF65-F5344CB8AC3E}">
        <p14:creationId xmlns:p14="http://schemas.microsoft.com/office/powerpoint/2010/main" val="3771417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1078F3CF-7D8B-CBF3-9AB0-AAFBA857D4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Det medisinske fakultet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866E2A29-BD97-948F-6FA3-686C613F0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093FB4E0-A02E-668D-1D83-B94DCDF5F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Tidsplan og fremdrift	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4E45F6C8-15CF-491E-0ACA-8AA1D46F7DE5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62623"/>
            <a:ext cx="11364794" cy="1161710"/>
          </a:xfrm>
        </p:spPr>
        <p:txBody>
          <a:bodyPr/>
          <a:lstStyle/>
          <a:p>
            <a:r>
              <a:rPr lang="nb-NO" dirty="0"/>
              <a:t>Styremøte i fakultetet 3.juni. </a:t>
            </a:r>
          </a:p>
          <a:p>
            <a:r>
              <a:rPr lang="nb-NO" dirty="0"/>
              <a:t>Utvalget skal levere sin anbefaling til dekanen innen 1. mai 2025. </a:t>
            </a:r>
          </a:p>
          <a:p>
            <a:endParaRPr lang="nb-NO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350EC6DF-141B-04B1-A7B6-99D5B3A01400}"/>
              </a:ext>
            </a:extLst>
          </p:cNvPr>
          <p:cNvGraphicFramePr/>
          <p:nvPr/>
        </p:nvGraphicFramePr>
        <p:xfrm>
          <a:off x="360044" y="4286992"/>
          <a:ext cx="11364794" cy="16400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Plassholder for innhold 11">
            <a:extLst>
              <a:ext uri="{FF2B5EF4-FFF2-40B4-BE49-F238E27FC236}">
                <a16:creationId xmlns:a16="http://schemas.microsoft.com/office/drawing/2014/main" id="{BB32845F-6677-5666-C9D0-5CF309E8EA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9532468"/>
              </p:ext>
            </p:extLst>
          </p:nvPr>
        </p:nvGraphicFramePr>
        <p:xfrm>
          <a:off x="360044" y="2640306"/>
          <a:ext cx="11471275" cy="9799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007071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E4964C94-8B95-0567-15ED-80E0882432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Det medisinske fakultet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F65CA344-26E2-40B5-0F59-5FD420000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177535B0-4B32-415C-D423-D37EE5CEA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990" y="670128"/>
            <a:ext cx="10868568" cy="542658"/>
          </a:xfrm>
        </p:spPr>
        <p:txBody>
          <a:bodyPr/>
          <a:lstStyle/>
          <a:p>
            <a:r>
              <a:rPr lang="nb-NO" dirty="0"/>
              <a:t>Formål: 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7175A988-EBBC-5B43-8EC7-539516063802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824594" y="1334864"/>
            <a:ext cx="11007360" cy="4306657"/>
          </a:xfrm>
        </p:spPr>
        <p:txBody>
          <a:bodyPr/>
          <a:lstStyle/>
          <a:p>
            <a:pPr indent="0">
              <a:lnSpc>
                <a:spcPct val="107000"/>
              </a:lnSpc>
              <a:spcAft>
                <a:spcPts val="800"/>
              </a:spcAft>
            </a:pPr>
            <a:r>
              <a:rPr lang="nb-NO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Formålet med utvalget er å gjennomgå og revidere fakultetets nåværende fordelingsmodell for å vurdere </a:t>
            </a:r>
          </a:p>
          <a:p>
            <a:pPr indent="0">
              <a:lnSpc>
                <a:spcPct val="107000"/>
              </a:lnSpc>
              <a:spcAft>
                <a:spcPts val="800"/>
              </a:spcAft>
            </a:pPr>
            <a:r>
              <a:rPr lang="nb-NO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hvorvidt vi skal tilpasse oss den justerte interne fordelingsmodellen til UiO </a:t>
            </a:r>
          </a:p>
          <a:p>
            <a:pPr indent="0">
              <a:lnSpc>
                <a:spcPct val="107000"/>
              </a:lnSpc>
              <a:spcAft>
                <a:spcPts val="800"/>
              </a:spcAft>
            </a:pPr>
            <a:r>
              <a:rPr lang="nb-NO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og hvilke endringer som eventuelt skal innarbeides. </a:t>
            </a:r>
          </a:p>
          <a:p>
            <a:pPr indent="0">
              <a:lnSpc>
                <a:spcPct val="107000"/>
              </a:lnSpc>
              <a:spcAft>
                <a:spcPts val="800"/>
              </a:spcAft>
            </a:pPr>
            <a:r>
              <a:rPr lang="nb-NO" sz="2800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Målet er å sikre en </a:t>
            </a:r>
            <a:r>
              <a:rPr lang="nb-NO" sz="28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effektiv fordeling </a:t>
            </a:r>
            <a:r>
              <a:rPr lang="nb-NO" sz="2800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 tildelingen som gir </a:t>
            </a:r>
            <a:r>
              <a:rPr lang="nb-NO" sz="28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økonomisk forutsigbarhet</a:t>
            </a:r>
            <a:r>
              <a:rPr lang="nb-NO" sz="2800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instituttene og enhetene. </a:t>
            </a:r>
          </a:p>
          <a:p>
            <a:pPr indent="0">
              <a:lnSpc>
                <a:spcPct val="107000"/>
              </a:lnSpc>
              <a:spcAft>
                <a:spcPts val="800"/>
              </a:spcAft>
            </a:pPr>
            <a:r>
              <a:rPr lang="nb-NO" sz="2800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Modellen må være </a:t>
            </a:r>
            <a:r>
              <a:rPr lang="nb-NO" sz="28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forklarbar</a:t>
            </a:r>
            <a:r>
              <a:rPr lang="nb-NO" sz="2800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nb-NO" sz="28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forståelig</a:t>
            </a:r>
            <a:r>
              <a:rPr lang="nb-NO" sz="2800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og </a:t>
            </a:r>
            <a:r>
              <a:rPr lang="nb-NO" sz="28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kunne stå seg over tid</a:t>
            </a:r>
            <a:r>
              <a:rPr lang="nb-NO" sz="2800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74677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DD5DAE4A-9A09-7386-46D0-41894F37F8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nb-NO"/>
              <a:t>Det medisinske fakultet</a:t>
            </a:r>
          </a:p>
        </p:txBody>
      </p:sp>
      <p:sp>
        <p:nvSpPr>
          <p:cNvPr id="3" name="Plassholder for lysbildenummer 2" hidden="1">
            <a:extLst>
              <a:ext uri="{FF2B5EF4-FFF2-40B4-BE49-F238E27FC236}">
                <a16:creationId xmlns:a16="http://schemas.microsoft.com/office/drawing/2014/main" id="{C6FD4B8E-A1D7-6EED-999A-5BBB75AC7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A007BA56-EBD9-8E65-C14B-D3E4CC846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518242" cy="542658"/>
          </a:xfrm>
        </p:spPr>
        <p:txBody>
          <a:bodyPr/>
          <a:lstStyle/>
          <a:p>
            <a:r>
              <a:rPr lang="nb-NO"/>
              <a:t>Dagens fordeling fra UiO til MED – 2025 tildeling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D6A94D2-4F71-C2A4-2F5D-072E7A616D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6689247"/>
              </p:ext>
            </p:extLst>
          </p:nvPr>
        </p:nvGraphicFramePr>
        <p:xfrm>
          <a:off x="2757055" y="214008"/>
          <a:ext cx="12192000" cy="6429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kstSylinder 4">
            <a:extLst>
              <a:ext uri="{FF2B5EF4-FFF2-40B4-BE49-F238E27FC236}">
                <a16:creationId xmlns:a16="http://schemas.microsoft.com/office/drawing/2014/main" id="{8EB87E3F-793D-FFB8-E696-7B9C5ED35DE9}"/>
              </a:ext>
            </a:extLst>
          </p:cNvPr>
          <p:cNvSpPr txBox="1"/>
          <p:nvPr/>
        </p:nvSpPr>
        <p:spPr>
          <a:xfrm>
            <a:off x="177140" y="1957776"/>
            <a:ext cx="537457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b="1" dirty="0"/>
              <a:t>Basis: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/>
              <a:t>Utdanning: Studieplasser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/>
              <a:t>Forskning: Rekrutteringsstillinger, </a:t>
            </a:r>
          </a:p>
          <a:p>
            <a:r>
              <a:rPr lang="nb-NO" sz="1800" dirty="0"/>
              <a:t>	laboratorier, NCMM, REK, utenlandssentre og 	innovasjonsenhet</a:t>
            </a:r>
          </a:p>
          <a:p>
            <a:endParaRPr lang="nb-NO" sz="1800" dirty="0"/>
          </a:p>
          <a:p>
            <a:r>
              <a:rPr lang="nb-NO" sz="1800" b="1" dirty="0"/>
              <a:t>Resultat: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/>
              <a:t>Utdanning: Kandidater og studiepoeng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/>
              <a:t>Forskning: Doktorgrader, NRF, EU, BOA, publiseringspoeng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/>
              <a:t>Midlertidige tiltak: NCMM, SFU, ERC, SFF, koordinator</a:t>
            </a:r>
          </a:p>
        </p:txBody>
      </p:sp>
    </p:spTree>
    <p:extLst>
      <p:ext uri="{BB962C8B-B14F-4D97-AF65-F5344CB8AC3E}">
        <p14:creationId xmlns:p14="http://schemas.microsoft.com/office/powerpoint/2010/main" val="2916336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C7B0BDA8-E8A9-3819-0517-E5D01FA317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Det medisinske fakultet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57960DE3-6415-7297-7C88-2BFDABC32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1C83835F-3EEA-5B28-C742-62BBFD7A7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684472" cy="542658"/>
          </a:xfrm>
        </p:spPr>
        <p:txBody>
          <a:bodyPr/>
          <a:lstStyle/>
          <a:p>
            <a:r>
              <a:rPr lang="nb-NO" sz="3600"/>
              <a:t>Dagens fordelingsmodell MED - fem komponenter: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8B98D33B-D9FB-6541-3379-2B68E664590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261568"/>
            <a:ext cx="2091844" cy="810249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nb-NO">
                <a:solidFill>
                  <a:schemeClr val="bg1"/>
                </a:solidFill>
              </a:rPr>
              <a:t>1) Utdanning</a:t>
            </a:r>
          </a:p>
        </p:txBody>
      </p:sp>
      <p:sp>
        <p:nvSpPr>
          <p:cNvPr id="13" name="Plassholder for innhold 12">
            <a:extLst>
              <a:ext uri="{FF2B5EF4-FFF2-40B4-BE49-F238E27FC236}">
                <a16:creationId xmlns:a16="http://schemas.microsoft.com/office/drawing/2014/main" id="{F344973D-0C06-166B-6335-27715AF63B04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091844" cy="1917661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indent="-180000">
              <a:spcBef>
                <a:spcPts val="600"/>
              </a:spcBef>
            </a:pPr>
            <a:endParaRPr lang="nb-NO" dirty="0"/>
          </a:p>
          <a:p>
            <a:pPr indent="-180000">
              <a:spcBef>
                <a:spcPts val="600"/>
              </a:spcBef>
            </a:pPr>
            <a:r>
              <a:rPr lang="nb-NO" dirty="0"/>
              <a:t>S</a:t>
            </a:r>
            <a:r>
              <a:rPr lang="nb-NO" sz="1200" dirty="0"/>
              <a:t>tudieplasser og studiepoengproduksjon</a:t>
            </a:r>
          </a:p>
          <a:p>
            <a:pPr indent="-180000">
              <a:spcBef>
                <a:spcPts val="600"/>
              </a:spcBef>
            </a:pPr>
            <a:r>
              <a:rPr lang="nb-NO" dirty="0"/>
              <a:t>Medisin omregnes til ukeekvivalenter</a:t>
            </a:r>
          </a:p>
          <a:p>
            <a:pPr indent="-180000">
              <a:spcBef>
                <a:spcPts val="600"/>
              </a:spcBef>
            </a:pPr>
            <a:r>
              <a:rPr lang="nb-NO" dirty="0"/>
              <a:t>Reduserte UiO-priser for studieplasser og poeng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42274A55-5BC6-B879-617F-B5A264ECDA6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696456" y="1261568"/>
            <a:ext cx="2103318" cy="810249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nb-NO">
                <a:solidFill>
                  <a:schemeClr val="bg1"/>
                </a:solidFill>
              </a:rPr>
              <a:t>2) Rekrutteringsstillinger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9BF77094-29B0-92B2-4AD5-D3173CC2707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055814" y="1261568"/>
            <a:ext cx="2091845" cy="810249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nb-NO">
                <a:solidFill>
                  <a:schemeClr val="bg1"/>
                </a:solidFill>
              </a:rPr>
              <a:t>3) Øremerkinger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6D0F74B1-0675-4053-892E-3580F4F95C0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403701" y="1261568"/>
            <a:ext cx="2091844" cy="810249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0" indent="0"/>
            <a:endParaRPr lang="nb-NO">
              <a:solidFill>
                <a:schemeClr val="bg1"/>
              </a:solidFill>
            </a:endParaRPr>
          </a:p>
          <a:p>
            <a:pPr marL="0" indent="0" algn="ctr"/>
            <a:r>
              <a:rPr lang="nb-NO">
                <a:solidFill>
                  <a:schemeClr val="bg1"/>
                </a:solidFill>
              </a:rPr>
              <a:t>4) Tildeling basert på forskningsresultater</a:t>
            </a:r>
          </a:p>
          <a:p>
            <a:endParaRPr lang="nb-NO">
              <a:solidFill>
                <a:schemeClr val="bg1"/>
              </a:solidFill>
            </a:endParaRPr>
          </a:p>
        </p:txBody>
      </p:sp>
      <p:sp>
        <p:nvSpPr>
          <p:cNvPr id="16" name="Plassholder for tekst 9">
            <a:extLst>
              <a:ext uri="{FF2B5EF4-FFF2-40B4-BE49-F238E27FC236}">
                <a16:creationId xmlns:a16="http://schemas.microsoft.com/office/drawing/2014/main" id="{70034E5B-A63B-F715-5CD3-5248AB14EF97}"/>
              </a:ext>
            </a:extLst>
          </p:cNvPr>
          <p:cNvSpPr txBox="1">
            <a:spLocks/>
          </p:cNvSpPr>
          <p:nvPr/>
        </p:nvSpPr>
        <p:spPr>
          <a:xfrm>
            <a:off x="9751586" y="1261568"/>
            <a:ext cx="2114250" cy="81024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2400"/>
              </a:spcBef>
            </a:pPr>
            <a:r>
              <a:rPr lang="nb-NO">
                <a:solidFill>
                  <a:schemeClr val="bg1"/>
                </a:solidFill>
              </a:rPr>
              <a:t>5) Ledelse, </a:t>
            </a:r>
            <a:r>
              <a:rPr lang="nb-NO" err="1">
                <a:solidFill>
                  <a:schemeClr val="bg1"/>
                </a:solidFill>
              </a:rPr>
              <a:t>admin</a:t>
            </a:r>
            <a:r>
              <a:rPr lang="nb-NO">
                <a:solidFill>
                  <a:schemeClr val="bg1"/>
                </a:solidFill>
              </a:rPr>
              <a:t> og husleie</a:t>
            </a:r>
          </a:p>
        </p:txBody>
      </p:sp>
      <p:sp>
        <p:nvSpPr>
          <p:cNvPr id="17" name="Plassholder for innhold 12">
            <a:extLst>
              <a:ext uri="{FF2B5EF4-FFF2-40B4-BE49-F238E27FC236}">
                <a16:creationId xmlns:a16="http://schemas.microsoft.com/office/drawing/2014/main" id="{74C297FB-8EEA-3FC8-9421-70C168C404FC}"/>
              </a:ext>
            </a:extLst>
          </p:cNvPr>
          <p:cNvSpPr txBox="1">
            <a:spLocks/>
          </p:cNvSpPr>
          <p:nvPr/>
        </p:nvSpPr>
        <p:spPr>
          <a:xfrm>
            <a:off x="2707929" y="2432270"/>
            <a:ext cx="2091844" cy="191766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0" rIns="0" bIns="0" rtlCol="0">
            <a:noAutofit/>
          </a:bodyPr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180000">
              <a:spcBef>
                <a:spcPts val="600"/>
              </a:spcBef>
            </a:pPr>
            <a:endParaRPr lang="nb-NO"/>
          </a:p>
          <a:p>
            <a:pPr indent="-180000">
              <a:spcBef>
                <a:spcPts val="600"/>
              </a:spcBef>
            </a:pPr>
            <a:r>
              <a:rPr lang="nb-NO"/>
              <a:t>Måltall 146 – fordelt etter måltall instituttene</a:t>
            </a:r>
          </a:p>
        </p:txBody>
      </p:sp>
      <p:sp>
        <p:nvSpPr>
          <p:cNvPr id="18" name="Plassholder for innhold 12">
            <a:extLst>
              <a:ext uri="{FF2B5EF4-FFF2-40B4-BE49-F238E27FC236}">
                <a16:creationId xmlns:a16="http://schemas.microsoft.com/office/drawing/2014/main" id="{BD2E26F3-C3E3-3155-4064-395F96D7270E}"/>
              </a:ext>
            </a:extLst>
          </p:cNvPr>
          <p:cNvSpPr txBox="1">
            <a:spLocks/>
          </p:cNvSpPr>
          <p:nvPr/>
        </p:nvSpPr>
        <p:spPr>
          <a:xfrm>
            <a:off x="5055815" y="2432270"/>
            <a:ext cx="1966942" cy="191766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0" rIns="0" bIns="0" rtlCol="0">
            <a:noAutofit/>
          </a:bodyPr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180000">
              <a:spcBef>
                <a:spcPts val="600"/>
              </a:spcBef>
            </a:pPr>
            <a:endParaRPr lang="nb-NO" sz="1200"/>
          </a:p>
          <a:p>
            <a:pPr indent="-180000">
              <a:spcBef>
                <a:spcPts val="600"/>
              </a:spcBef>
            </a:pPr>
            <a:r>
              <a:rPr lang="nb-NO" sz="1200"/>
              <a:t>Videreføringer av øremerkinger fra UiO </a:t>
            </a:r>
          </a:p>
          <a:p>
            <a:pPr indent="-180000">
              <a:spcBef>
                <a:spcPts val="600"/>
              </a:spcBef>
            </a:pPr>
            <a:r>
              <a:rPr lang="nb-NO"/>
              <a:t>F</a:t>
            </a:r>
            <a:r>
              <a:rPr lang="nb-NO" sz="1200"/>
              <a:t>akultetets egne øremerkinger</a:t>
            </a:r>
          </a:p>
        </p:txBody>
      </p:sp>
      <p:sp>
        <p:nvSpPr>
          <p:cNvPr id="19" name="Plassholder for innhold 12">
            <a:extLst>
              <a:ext uri="{FF2B5EF4-FFF2-40B4-BE49-F238E27FC236}">
                <a16:creationId xmlns:a16="http://schemas.microsoft.com/office/drawing/2014/main" id="{26F31EE0-0874-CC24-79AD-4AE99655F224}"/>
              </a:ext>
            </a:extLst>
          </p:cNvPr>
          <p:cNvSpPr txBox="1">
            <a:spLocks/>
          </p:cNvSpPr>
          <p:nvPr/>
        </p:nvSpPr>
        <p:spPr>
          <a:xfrm>
            <a:off x="7403701" y="2432270"/>
            <a:ext cx="2091844" cy="191766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0" rIns="0" bIns="0" rtlCol="0">
            <a:noAutofit/>
          </a:bodyPr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180000">
              <a:spcBef>
                <a:spcPts val="600"/>
              </a:spcBef>
            </a:pPr>
            <a:endParaRPr lang="nb-NO" sz="1200" dirty="0"/>
          </a:p>
          <a:p>
            <a:pPr indent="-180000">
              <a:spcBef>
                <a:spcPts val="600"/>
              </a:spcBef>
            </a:pPr>
            <a:r>
              <a:rPr lang="nb-NO" dirty="0"/>
              <a:t>Til r</a:t>
            </a:r>
            <a:r>
              <a:rPr lang="nb-NO" sz="1200" dirty="0"/>
              <a:t>eduserte UiO-priser: Snitt oppnådd per institutt tre foregående år av:</a:t>
            </a:r>
          </a:p>
          <a:p>
            <a:pPr marL="468000" lvl="1" indent="-180000">
              <a:spcBef>
                <a:spcPts val="600"/>
              </a:spcBef>
            </a:pPr>
            <a:r>
              <a:rPr lang="nb-NO" dirty="0"/>
              <a:t>Doktorgrader</a:t>
            </a:r>
          </a:p>
          <a:p>
            <a:pPr marL="468000" lvl="1" indent="-180000">
              <a:spcBef>
                <a:spcPts val="600"/>
              </a:spcBef>
            </a:pPr>
            <a:r>
              <a:rPr lang="nb-NO" dirty="0"/>
              <a:t>Publikasjoner</a:t>
            </a:r>
          </a:p>
          <a:p>
            <a:pPr marL="468000" lvl="1" indent="-180000">
              <a:spcBef>
                <a:spcPts val="600"/>
              </a:spcBef>
            </a:pPr>
            <a:r>
              <a:rPr lang="nb-NO" dirty="0"/>
              <a:t>NFR og EU midler </a:t>
            </a:r>
          </a:p>
          <a:p>
            <a:pPr marL="468000" lvl="1" indent="-180000">
              <a:spcBef>
                <a:spcPts val="600"/>
              </a:spcBef>
            </a:pPr>
            <a:r>
              <a:rPr lang="nb-NO" dirty="0"/>
              <a:t>Annen BOA </a:t>
            </a:r>
          </a:p>
        </p:txBody>
      </p:sp>
      <p:sp>
        <p:nvSpPr>
          <p:cNvPr id="20" name="Plassholder for innhold 12">
            <a:extLst>
              <a:ext uri="{FF2B5EF4-FFF2-40B4-BE49-F238E27FC236}">
                <a16:creationId xmlns:a16="http://schemas.microsoft.com/office/drawing/2014/main" id="{3B1C62D7-1AD7-F1D0-E5DC-DF821FBE6884}"/>
              </a:ext>
            </a:extLst>
          </p:cNvPr>
          <p:cNvSpPr txBox="1">
            <a:spLocks/>
          </p:cNvSpPr>
          <p:nvPr/>
        </p:nvSpPr>
        <p:spPr>
          <a:xfrm>
            <a:off x="9751586" y="2432270"/>
            <a:ext cx="2091844" cy="191766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0" rIns="0" bIns="0" rtlCol="0">
            <a:noAutofit/>
          </a:bodyPr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180000">
              <a:spcBef>
                <a:spcPts val="600"/>
              </a:spcBef>
            </a:pPr>
            <a:endParaRPr lang="nb-NO" sz="1200" dirty="0"/>
          </a:p>
          <a:p>
            <a:pPr indent="-180000">
              <a:spcBef>
                <a:spcPts val="600"/>
              </a:spcBef>
            </a:pPr>
            <a:r>
              <a:rPr lang="nb-NO" sz="1200" dirty="0"/>
              <a:t>MED kutter en %-andel i UiO-prisene for </a:t>
            </a:r>
            <a:r>
              <a:rPr lang="nb-NO" dirty="0"/>
              <a:t>u</a:t>
            </a:r>
            <a:r>
              <a:rPr lang="nb-NO" sz="1200" dirty="0"/>
              <a:t>tdanning og doktorgrader, publikasjoner</a:t>
            </a:r>
            <a:r>
              <a:rPr lang="nb-NO" dirty="0"/>
              <a:t> og forskning</a:t>
            </a:r>
            <a:endParaRPr lang="nb-NO" sz="1200" dirty="0"/>
          </a:p>
          <a:p>
            <a:pPr indent="-180000">
              <a:spcBef>
                <a:spcPts val="600"/>
              </a:spcBef>
            </a:pPr>
            <a:r>
              <a:rPr lang="nb-NO" sz="1200" dirty="0"/>
              <a:t>For 2025 utgjør dette 34%</a:t>
            </a:r>
          </a:p>
          <a:p>
            <a:pPr indent="-180000">
              <a:spcBef>
                <a:spcPts val="600"/>
              </a:spcBef>
            </a:pPr>
            <a:endParaRPr lang="nb-NO" dirty="0"/>
          </a:p>
        </p:txBody>
      </p:sp>
      <p:sp>
        <p:nvSpPr>
          <p:cNvPr id="21" name="Rektangel: avrundede hjørner 20">
            <a:extLst>
              <a:ext uri="{FF2B5EF4-FFF2-40B4-BE49-F238E27FC236}">
                <a16:creationId xmlns:a16="http://schemas.microsoft.com/office/drawing/2014/main" id="{FD84575F-E31C-0204-B26C-BC007FC15ED1}"/>
              </a:ext>
            </a:extLst>
          </p:cNvPr>
          <p:cNvSpPr/>
          <p:nvPr/>
        </p:nvSpPr>
        <p:spPr>
          <a:xfrm>
            <a:off x="477795" y="4650372"/>
            <a:ext cx="1828800" cy="62254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>
                <a:solidFill>
                  <a:schemeClr val="bg1"/>
                </a:solidFill>
              </a:rPr>
              <a:t>311 mill. kr</a:t>
            </a:r>
          </a:p>
        </p:txBody>
      </p:sp>
      <p:sp>
        <p:nvSpPr>
          <p:cNvPr id="22" name="Rektangel: avrundede hjørner 21">
            <a:extLst>
              <a:ext uri="{FF2B5EF4-FFF2-40B4-BE49-F238E27FC236}">
                <a16:creationId xmlns:a16="http://schemas.microsoft.com/office/drawing/2014/main" id="{14525F41-FE89-79CC-1B2E-B699FC69468E}"/>
              </a:ext>
            </a:extLst>
          </p:cNvPr>
          <p:cNvSpPr/>
          <p:nvPr/>
        </p:nvSpPr>
        <p:spPr>
          <a:xfrm>
            <a:off x="2835876" y="4650372"/>
            <a:ext cx="1828800" cy="62254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>
                <a:solidFill>
                  <a:schemeClr val="bg1"/>
                </a:solidFill>
              </a:rPr>
              <a:t>125 mill. kr</a:t>
            </a:r>
          </a:p>
        </p:txBody>
      </p:sp>
      <p:sp>
        <p:nvSpPr>
          <p:cNvPr id="23" name="Rektangel: avrundede hjørner 22">
            <a:extLst>
              <a:ext uri="{FF2B5EF4-FFF2-40B4-BE49-F238E27FC236}">
                <a16:creationId xmlns:a16="http://schemas.microsoft.com/office/drawing/2014/main" id="{FA1FC683-F4AB-66A3-31ED-56B2138BDF3A}"/>
              </a:ext>
            </a:extLst>
          </p:cNvPr>
          <p:cNvSpPr/>
          <p:nvPr/>
        </p:nvSpPr>
        <p:spPr>
          <a:xfrm>
            <a:off x="5193957" y="4650372"/>
            <a:ext cx="1828800" cy="62254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>
                <a:solidFill>
                  <a:schemeClr val="bg1"/>
                </a:solidFill>
              </a:rPr>
              <a:t>140 mill. kr</a:t>
            </a:r>
          </a:p>
        </p:txBody>
      </p:sp>
      <p:sp>
        <p:nvSpPr>
          <p:cNvPr id="24" name="Rektangel: avrundede hjørner 23">
            <a:extLst>
              <a:ext uri="{FF2B5EF4-FFF2-40B4-BE49-F238E27FC236}">
                <a16:creationId xmlns:a16="http://schemas.microsoft.com/office/drawing/2014/main" id="{32E27FBB-A35A-F5A9-C4E7-384EACEF531E}"/>
              </a:ext>
            </a:extLst>
          </p:cNvPr>
          <p:cNvSpPr/>
          <p:nvPr/>
        </p:nvSpPr>
        <p:spPr>
          <a:xfrm>
            <a:off x="7552038" y="4650372"/>
            <a:ext cx="1828800" cy="62254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>
                <a:solidFill>
                  <a:schemeClr val="bg1"/>
                </a:solidFill>
              </a:rPr>
              <a:t>113 mill. kr</a:t>
            </a:r>
          </a:p>
        </p:txBody>
      </p:sp>
      <p:sp>
        <p:nvSpPr>
          <p:cNvPr id="25" name="Rektangel: avrundede hjørner 24">
            <a:extLst>
              <a:ext uri="{FF2B5EF4-FFF2-40B4-BE49-F238E27FC236}">
                <a16:creationId xmlns:a16="http://schemas.microsoft.com/office/drawing/2014/main" id="{F9247C30-FC90-F457-0056-FA6D6FBB771D}"/>
              </a:ext>
            </a:extLst>
          </p:cNvPr>
          <p:cNvSpPr/>
          <p:nvPr/>
        </p:nvSpPr>
        <p:spPr>
          <a:xfrm>
            <a:off x="9910120" y="4650372"/>
            <a:ext cx="1828800" cy="62254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>
                <a:solidFill>
                  <a:schemeClr val="bg1"/>
                </a:solidFill>
              </a:rPr>
              <a:t>235 mill. kr</a:t>
            </a:r>
          </a:p>
        </p:txBody>
      </p:sp>
      <p:sp>
        <p:nvSpPr>
          <p:cNvPr id="28" name="Rektangel: avrundede hjørner 27">
            <a:extLst>
              <a:ext uri="{FF2B5EF4-FFF2-40B4-BE49-F238E27FC236}">
                <a16:creationId xmlns:a16="http://schemas.microsoft.com/office/drawing/2014/main" id="{9AE20CD2-B944-5C03-3CE1-8240C672B72F}"/>
              </a:ext>
            </a:extLst>
          </p:cNvPr>
          <p:cNvSpPr/>
          <p:nvPr/>
        </p:nvSpPr>
        <p:spPr>
          <a:xfrm>
            <a:off x="728662" y="5631782"/>
            <a:ext cx="10734675" cy="36512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>
                <a:solidFill>
                  <a:schemeClr val="bg1"/>
                </a:solidFill>
              </a:rPr>
              <a:t>Rammekutt: -30 mill. kr</a:t>
            </a:r>
          </a:p>
        </p:txBody>
      </p:sp>
    </p:spTree>
    <p:extLst>
      <p:ext uri="{BB962C8B-B14F-4D97-AF65-F5344CB8AC3E}">
        <p14:creationId xmlns:p14="http://schemas.microsoft.com/office/powerpoint/2010/main" val="451177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9A2D03BF-7070-11A6-94B5-65BA7460F3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Det medisinske fakultet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9FFE61BE-EA37-DEF5-44F7-19DE96C86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Side </a:t>
            </a:r>
            <a:fld id="{5251F420-7306-4E7C-A79E-F31A38F7D392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750" b="0" i="0" u="none" strike="noStrike" kern="1200" cap="none" spc="0" normalizeH="0" baseline="0" noProof="0">
              <a:ln>
                <a:noFill/>
              </a:ln>
              <a:solidFill>
                <a:srgbClr val="524B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3AB7A61B-DACC-4B67-D1BB-F63BEE0EF5C1}"/>
              </a:ext>
            </a:extLst>
          </p:cNvPr>
          <p:cNvGraphicFramePr>
            <a:graphicFrameLocks noGrp="1"/>
          </p:cNvGraphicFramePr>
          <p:nvPr>
            <p:ph sz="quarter" idx="28"/>
            <p:extLst>
              <p:ext uri="{D42A27DB-BD31-4B8C-83A1-F6EECF244321}">
                <p14:modId xmlns:p14="http://schemas.microsoft.com/office/powerpoint/2010/main" val="752473859"/>
              </p:ext>
            </p:extLst>
          </p:nvPr>
        </p:nvGraphicFramePr>
        <p:xfrm>
          <a:off x="360363" y="1082675"/>
          <a:ext cx="11471275" cy="4818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tel 3">
            <a:extLst>
              <a:ext uri="{FF2B5EF4-FFF2-40B4-BE49-F238E27FC236}">
                <a16:creationId xmlns:a16="http://schemas.microsoft.com/office/drawing/2014/main" id="{00B7E2FB-BEC9-8D49-3EEE-32D697356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684472" cy="542658"/>
          </a:xfrm>
        </p:spPr>
        <p:txBody>
          <a:bodyPr/>
          <a:lstStyle/>
          <a:p>
            <a:r>
              <a:rPr lang="nb-NO" sz="3600"/>
              <a:t>Ny fordelingsmodell UiO</a:t>
            </a:r>
          </a:p>
        </p:txBody>
      </p:sp>
    </p:spTree>
    <p:extLst>
      <p:ext uri="{BB962C8B-B14F-4D97-AF65-F5344CB8AC3E}">
        <p14:creationId xmlns:p14="http://schemas.microsoft.com/office/powerpoint/2010/main" val="2823049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4FB9DB17-935C-7297-CD86-411BD1720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Tildeling for MED i ny vs. gammel modell – 2025 tildeling</a:t>
            </a:r>
          </a:p>
        </p:txBody>
      </p:sp>
      <p:graphicFrame>
        <p:nvGraphicFramePr>
          <p:cNvPr id="6" name="Plassholder for innhold 5">
            <a:extLst>
              <a:ext uri="{FF2B5EF4-FFF2-40B4-BE49-F238E27FC236}">
                <a16:creationId xmlns:a16="http://schemas.microsoft.com/office/drawing/2014/main" id="{2133F027-E086-1F47-D782-9D74011A1A45}"/>
              </a:ext>
            </a:extLst>
          </p:cNvPr>
          <p:cNvGraphicFramePr>
            <a:graphicFrameLocks noGrp="1"/>
          </p:cNvGraphicFramePr>
          <p:nvPr>
            <p:ph sz="quarter" idx="28"/>
            <p:extLst>
              <p:ext uri="{D42A27DB-BD31-4B8C-83A1-F6EECF244321}">
                <p14:modId xmlns:p14="http://schemas.microsoft.com/office/powerpoint/2010/main" val="3676750737"/>
              </p:ext>
            </p:extLst>
          </p:nvPr>
        </p:nvGraphicFramePr>
        <p:xfrm>
          <a:off x="160019" y="1206500"/>
          <a:ext cx="11672756" cy="263969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019176">
                  <a:extLst>
                    <a:ext uri="{9D8B030D-6E8A-4147-A177-3AD203B41FA5}">
                      <a16:colId xmlns:a16="http://schemas.microsoft.com/office/drawing/2014/main" val="4122527833"/>
                    </a:ext>
                  </a:extLst>
                </a:gridCol>
                <a:gridCol w="876752">
                  <a:extLst>
                    <a:ext uri="{9D8B030D-6E8A-4147-A177-3AD203B41FA5}">
                      <a16:colId xmlns:a16="http://schemas.microsoft.com/office/drawing/2014/main" val="3386945484"/>
                    </a:ext>
                  </a:extLst>
                </a:gridCol>
                <a:gridCol w="1236980">
                  <a:extLst>
                    <a:ext uri="{9D8B030D-6E8A-4147-A177-3AD203B41FA5}">
                      <a16:colId xmlns:a16="http://schemas.microsoft.com/office/drawing/2014/main" val="1663350114"/>
                    </a:ext>
                  </a:extLst>
                </a:gridCol>
                <a:gridCol w="1632950">
                  <a:extLst>
                    <a:ext uri="{9D8B030D-6E8A-4147-A177-3AD203B41FA5}">
                      <a16:colId xmlns:a16="http://schemas.microsoft.com/office/drawing/2014/main" val="914163717"/>
                    </a:ext>
                  </a:extLst>
                </a:gridCol>
                <a:gridCol w="1696539">
                  <a:extLst>
                    <a:ext uri="{9D8B030D-6E8A-4147-A177-3AD203B41FA5}">
                      <a16:colId xmlns:a16="http://schemas.microsoft.com/office/drawing/2014/main" val="1598793123"/>
                    </a:ext>
                  </a:extLst>
                </a:gridCol>
                <a:gridCol w="1440437">
                  <a:extLst>
                    <a:ext uri="{9D8B030D-6E8A-4147-A177-3AD203B41FA5}">
                      <a16:colId xmlns:a16="http://schemas.microsoft.com/office/drawing/2014/main" val="3091301947"/>
                    </a:ext>
                  </a:extLst>
                </a:gridCol>
                <a:gridCol w="895325">
                  <a:extLst>
                    <a:ext uri="{9D8B030D-6E8A-4147-A177-3AD203B41FA5}">
                      <a16:colId xmlns:a16="http://schemas.microsoft.com/office/drawing/2014/main" val="4133316697"/>
                    </a:ext>
                  </a:extLst>
                </a:gridCol>
                <a:gridCol w="874597">
                  <a:extLst>
                    <a:ext uri="{9D8B030D-6E8A-4147-A177-3AD203B41FA5}">
                      <a16:colId xmlns:a16="http://schemas.microsoft.com/office/drawing/2014/main" val="4130201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solidFill>
                            <a:schemeClr val="tx1"/>
                          </a:solidFill>
                        </a:rPr>
                        <a:t>Basis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solidFill>
                            <a:srgbClr val="FF0000"/>
                          </a:solidFill>
                        </a:rPr>
                        <a:t>EU (60%)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solidFill>
                            <a:schemeClr val="tx1"/>
                          </a:solidFill>
                        </a:rPr>
                        <a:t>Studiepoeng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solidFill>
                            <a:schemeClr val="tx1"/>
                          </a:solidFill>
                        </a:rPr>
                        <a:t>Doktorgrader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>
                          <a:solidFill>
                            <a:srgbClr val="FF0000"/>
                          </a:solidFill>
                        </a:rPr>
                        <a:t>Toppforsk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/>
                        <a:t>Annet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/>
                        <a:t>Sum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975425"/>
                  </a:ext>
                </a:extLst>
              </a:tr>
              <a:tr h="622935">
                <a:tc>
                  <a:txBody>
                    <a:bodyPr/>
                    <a:lstStyle/>
                    <a:p>
                      <a:r>
                        <a:rPr lang="nb-NO"/>
                        <a:t>Ny modell UiO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/>
                        <a:t>491,8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/>
                        <a:t>38,4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/>
                        <a:t>261,9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/>
                        <a:t>86,0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/>
                        <a:t>16,4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b="1"/>
                        <a:t>894,5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410037"/>
                  </a:ext>
                </a:extLst>
              </a:tr>
              <a:tr h="607695">
                <a:tc>
                  <a:txBody>
                    <a:bodyPr/>
                    <a:lstStyle/>
                    <a:p>
                      <a:r>
                        <a:rPr lang="nb-NO"/>
                        <a:t>Gammel modell UiO</a:t>
                      </a:r>
                    </a:p>
                    <a:p>
                      <a:pPr lvl="1"/>
                      <a:endParaRPr lang="nb-NO" sz="1200"/>
                    </a:p>
                    <a:p>
                      <a:pPr lvl="1"/>
                      <a:r>
                        <a:rPr lang="nb-NO" sz="1200"/>
                        <a:t>Kandidater og utveksling</a:t>
                      </a:r>
                    </a:p>
                    <a:p>
                      <a:pPr lvl="1"/>
                      <a:r>
                        <a:rPr lang="nb-NO" sz="1200"/>
                        <a:t>NFR-midler</a:t>
                      </a:r>
                    </a:p>
                    <a:p>
                      <a:pPr lvl="1"/>
                      <a:r>
                        <a:rPr lang="nb-NO" sz="1200"/>
                        <a:t>BOA-midler</a:t>
                      </a:r>
                    </a:p>
                    <a:p>
                      <a:pPr lvl="1"/>
                      <a:r>
                        <a:rPr lang="nb-NO" sz="1200"/>
                        <a:t>Publiseringspoeng</a:t>
                      </a:r>
                    </a:p>
                    <a:p>
                      <a:pPr lvl="1"/>
                      <a:r>
                        <a:rPr lang="nb-NO" sz="1200"/>
                        <a:t>Midlertidige tiltak NCMM</a:t>
                      </a:r>
                    </a:p>
                    <a:p>
                      <a:pPr lvl="1"/>
                      <a:r>
                        <a:rPr lang="nb-NO" sz="1200"/>
                        <a:t>Rammekutt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/>
                        <a:t>555,9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64,0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134,2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/>
                        <a:t>51,1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/>
                        <a:t>16,4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/>
                        <a:t>72,9</a:t>
                      </a:r>
                    </a:p>
                    <a:p>
                      <a:pPr algn="r"/>
                      <a:endParaRPr lang="nb-NO" sz="1200"/>
                    </a:p>
                    <a:p>
                      <a:pPr algn="r"/>
                      <a:r>
                        <a:rPr lang="nb-NO" sz="1200"/>
                        <a:t>34,6</a:t>
                      </a:r>
                    </a:p>
                    <a:p>
                      <a:pPr algn="r"/>
                      <a:r>
                        <a:rPr lang="nb-NO" sz="1200"/>
                        <a:t>19,8</a:t>
                      </a:r>
                    </a:p>
                    <a:p>
                      <a:pPr algn="r"/>
                      <a:r>
                        <a:rPr lang="nb-NO" sz="1200"/>
                        <a:t>12,5</a:t>
                      </a:r>
                    </a:p>
                    <a:p>
                      <a:pPr algn="r"/>
                      <a:r>
                        <a:rPr lang="nb-NO" sz="1200"/>
                        <a:t>27,6</a:t>
                      </a:r>
                    </a:p>
                    <a:p>
                      <a:pPr algn="r"/>
                      <a:r>
                        <a:rPr lang="nb-NO" sz="1200"/>
                        <a:t>8,5</a:t>
                      </a:r>
                    </a:p>
                    <a:p>
                      <a:pPr algn="r"/>
                      <a:r>
                        <a:rPr lang="nb-NO" sz="1200"/>
                        <a:t>-30,1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b="1" dirty="0"/>
                        <a:t>894,5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601180"/>
                  </a:ext>
                </a:extLst>
              </a:tr>
            </a:tbl>
          </a:graphicData>
        </a:graphic>
      </p:graphicFrame>
      <p:graphicFrame>
        <p:nvGraphicFramePr>
          <p:cNvPr id="8" name="Plassholder for innhold 8">
            <a:extLst>
              <a:ext uri="{FF2B5EF4-FFF2-40B4-BE49-F238E27FC236}">
                <a16:creationId xmlns:a16="http://schemas.microsoft.com/office/drawing/2014/main" id="{6EDE1317-5CE5-4059-E341-ADD4A0C23E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3546602"/>
              </p:ext>
            </p:extLst>
          </p:nvPr>
        </p:nvGraphicFramePr>
        <p:xfrm>
          <a:off x="1589842" y="4642485"/>
          <a:ext cx="5915530" cy="17640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9" name="Gruppe 8">
            <a:extLst>
              <a:ext uri="{FF2B5EF4-FFF2-40B4-BE49-F238E27FC236}">
                <a16:creationId xmlns:a16="http://schemas.microsoft.com/office/drawing/2014/main" id="{CAB538CF-32C5-F5DD-9C8A-811ADF8CD6A5}"/>
              </a:ext>
            </a:extLst>
          </p:cNvPr>
          <p:cNvGrpSpPr/>
          <p:nvPr/>
        </p:nvGrpSpPr>
        <p:grpSpPr>
          <a:xfrm>
            <a:off x="7738147" y="5132473"/>
            <a:ext cx="1973506" cy="1184104"/>
            <a:chOff x="472995" y="1343"/>
            <a:chExt cx="1973506" cy="1184104"/>
          </a:xfrm>
        </p:grpSpPr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95119E24-9751-63D9-EED1-CBB433DBBB66}"/>
                </a:ext>
              </a:extLst>
            </p:cNvPr>
            <p:cNvSpPr/>
            <p:nvPr/>
          </p:nvSpPr>
          <p:spPr>
            <a:xfrm>
              <a:off x="472995" y="1343"/>
              <a:ext cx="1973506" cy="118410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2933B2BA-9F7A-4705-C697-2A94E49478AB}"/>
                </a:ext>
              </a:extLst>
            </p:cNvPr>
            <p:cNvSpPr txBox="1"/>
            <p:nvPr/>
          </p:nvSpPr>
          <p:spPr>
            <a:xfrm>
              <a:off x="472995" y="1343"/>
              <a:ext cx="1973506" cy="11841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300" b="1" kern="1200"/>
                <a:t>UiO opprettholder interne måltall for rekrutteringsstillinger</a:t>
              </a:r>
              <a:endParaRPr lang="en-US" sz="1300" b="1" kern="1200"/>
            </a:p>
          </p:txBody>
        </p:sp>
      </p:grp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B5DFDB85-56B9-D13F-88B9-B638AE791539}"/>
              </a:ext>
            </a:extLst>
          </p:cNvPr>
          <p:cNvGrpSpPr/>
          <p:nvPr/>
        </p:nvGrpSpPr>
        <p:grpSpPr>
          <a:xfrm>
            <a:off x="9944428" y="5132473"/>
            <a:ext cx="1973506" cy="1184104"/>
            <a:chOff x="2643852" y="1343"/>
            <a:chExt cx="1973506" cy="1184104"/>
          </a:xfrm>
        </p:grpSpPr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15A741B6-279C-B99E-7907-24FEF9810510}"/>
                </a:ext>
              </a:extLst>
            </p:cNvPr>
            <p:cNvSpPr/>
            <p:nvPr/>
          </p:nvSpPr>
          <p:spPr>
            <a:xfrm>
              <a:off x="2643852" y="1343"/>
              <a:ext cx="1973506" cy="118410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C4ADDD38-38A3-D2CD-6985-227613CEDC31}"/>
                </a:ext>
              </a:extLst>
            </p:cNvPr>
            <p:cNvSpPr txBox="1"/>
            <p:nvPr/>
          </p:nvSpPr>
          <p:spPr>
            <a:xfrm>
              <a:off x="2643852" y="1343"/>
              <a:ext cx="1973506" cy="11841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sz="1300" b="1" kern="1200" dirty="0">
                  <a:solidFill>
                    <a:srgbClr val="FF0000"/>
                  </a:solidFill>
                </a:rPr>
                <a:t>Toppforskningsstøtte for fremragende forskning på rundt 60 mill årlig (som i dag)</a:t>
              </a:r>
              <a:endParaRPr lang="en-US" sz="1300" b="1" kern="12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963091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397B20DA6287C46861C9CD6348657EF" ma:contentTypeVersion="10" ma:contentTypeDescription="Opprett et nytt dokument." ma:contentTypeScope="" ma:versionID="805b8b441116abd2c75c40ea69c507b6">
  <xsd:schema xmlns:xsd="http://www.w3.org/2001/XMLSchema" xmlns:xs="http://www.w3.org/2001/XMLSchema" xmlns:p="http://schemas.microsoft.com/office/2006/metadata/properties" xmlns:ns2="9f6af90c-3a16-41bd-93af-a2f471c4f41f" xmlns:ns3="cd82efd4-27a9-448d-875e-ff99bd98771b" targetNamespace="http://schemas.microsoft.com/office/2006/metadata/properties" ma:root="true" ma:fieldsID="9f052479a341fed84cbc8ed366babca1" ns2:_="" ns3:_="">
    <xsd:import namespace="9f6af90c-3a16-41bd-93af-a2f471c4f41f"/>
    <xsd:import namespace="cd82efd4-27a9-448d-875e-ff99bd98771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6af90c-3a16-41bd-93af-a2f471c4f4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82efd4-27a9-448d-875e-ff99bd98771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789a39a-443d-405a-b14b-81278f8f686d}" ma:internalName="TaxCatchAll" ma:showField="CatchAllData" ma:web="cd82efd4-27a9-448d-875e-ff99bd98771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f6af90c-3a16-41bd-93af-a2f471c4f41f">
      <Terms xmlns="http://schemas.microsoft.com/office/infopath/2007/PartnerControls"/>
    </lcf76f155ced4ddcb4097134ff3c332f>
    <TaxCatchAll xmlns="cd82efd4-27a9-448d-875e-ff99bd98771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CC0365B-63A3-49F9-B7C1-72704CEDDC06}">
  <ds:schemaRefs>
    <ds:schemaRef ds:uri="9f6af90c-3a16-41bd-93af-a2f471c4f41f"/>
    <ds:schemaRef ds:uri="cd82efd4-27a9-448d-875e-ff99bd98771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9f6af90c-3a16-41bd-93af-a2f471c4f41f"/>
    <ds:schemaRef ds:uri="cd82efd4-27a9-448d-875e-ff99bd98771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301</TotalTime>
  <Words>1084</Words>
  <Application>Microsoft Office PowerPoint</Application>
  <PresentationFormat>Widescreen</PresentationFormat>
  <Paragraphs>225</Paragraphs>
  <Slides>11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Arial, sans-serif</vt:lpstr>
      <vt:lpstr>Calibri</vt:lpstr>
      <vt:lpstr>Wingdings</vt:lpstr>
      <vt:lpstr>Office-tema</vt:lpstr>
      <vt:lpstr>think-cell Slide</vt:lpstr>
      <vt:lpstr>PowerPoint Presentation</vt:lpstr>
      <vt:lpstr>Agenda</vt:lpstr>
      <vt:lpstr>Bakgrunn </vt:lpstr>
      <vt:lpstr>Justert fordelingsmodell MED</vt:lpstr>
      <vt:lpstr>Organisering utvalg</vt:lpstr>
      <vt:lpstr>Tidsplan og fremdrift </vt:lpstr>
      <vt:lpstr>Formål: </vt:lpstr>
      <vt:lpstr>Dagens fordeling fra UiO til MED – 2025 tildeling</vt:lpstr>
      <vt:lpstr>Dagens fordelingsmodell MED - fem komponenter:</vt:lpstr>
      <vt:lpstr>Ny fordelingsmodell UiO</vt:lpstr>
      <vt:lpstr>Tildeling for MED i ny vs. gammel modell – 2025 tildeling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Helena Müller</dc:creator>
  <cp:lastModifiedBy>Trude Abelsen</cp:lastModifiedBy>
  <cp:revision>6</cp:revision>
  <dcterms:created xsi:type="dcterms:W3CDTF">2024-11-25T09:45:40Z</dcterms:created>
  <dcterms:modified xsi:type="dcterms:W3CDTF">2025-01-27T12:11:07Z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0x0101006397B20DA6287C46861C9CD6348657EF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