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8323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6690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434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502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713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8415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242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0713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741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218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858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D43BE-8C5F-41F7-979E-27DD8ABFBFE3}" type="datetimeFigureOut">
              <a:rPr lang="nb-NO" smtClean="0"/>
              <a:t>17.02.2019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F49E2-CFC6-464B-BAA7-E76D65E4830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9590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BH_SEP_201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1656184" cy="2304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018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Kirsten Bjørklund Holven</dc:creator>
  <cp:lastModifiedBy>Kirsten Bjørklund Holven</cp:lastModifiedBy>
  <cp:revision>2</cp:revision>
  <dcterms:created xsi:type="dcterms:W3CDTF">2017-12-03T12:11:59Z</dcterms:created>
  <dcterms:modified xsi:type="dcterms:W3CDTF">2019-02-17T13:14:22Z</dcterms:modified>
</cp:coreProperties>
</file>