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1"/>
  </p:notesMasterIdLst>
  <p:sldIdLst>
    <p:sldId id="670" r:id="rId5"/>
    <p:sldId id="354" r:id="rId6"/>
    <p:sldId id="379" r:id="rId7"/>
    <p:sldId id="359" r:id="rId8"/>
    <p:sldId id="361" r:id="rId9"/>
    <p:sldId id="362" r:id="rId10"/>
    <p:sldId id="378" r:id="rId11"/>
    <p:sldId id="363" r:id="rId12"/>
    <p:sldId id="364" r:id="rId13"/>
    <p:sldId id="365" r:id="rId14"/>
    <p:sldId id="366" r:id="rId15"/>
    <p:sldId id="367" r:id="rId16"/>
    <p:sldId id="368" r:id="rId17"/>
    <p:sldId id="371" r:id="rId18"/>
    <p:sldId id="370" r:id="rId19"/>
    <p:sldId id="372" r:id="rId20"/>
  </p:sldIdLst>
  <p:sldSz cx="12190413" cy="6859588"/>
  <p:notesSz cx="9144000" cy="6858000"/>
  <p:defaultTextStyle>
    <a:defPPr>
      <a:defRPr lang="nb-NO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redrik Andreas Walby" initials="FAW" lastIdx="3" clrIdx="0">
    <p:extLst>
      <p:ext uri="{19B8F6BF-5375-455C-9EA6-DF929625EA0E}">
        <p15:presenceInfo xmlns:p15="http://schemas.microsoft.com/office/powerpoint/2012/main" userId="S-1-5-21-1927809936-1189766144-1318725885-60741" providerId="AD"/>
      </p:ext>
    </p:extLst>
  </p:cmAuthor>
  <p:cmAuthor id="2" name="Helene Astrup" initials="HA" lastIdx="14" clrIdx="1">
    <p:extLst>
      <p:ext uri="{19B8F6BF-5375-455C-9EA6-DF929625EA0E}">
        <p15:presenceInfo xmlns:p15="http://schemas.microsoft.com/office/powerpoint/2012/main" userId="S-1-5-21-1927809936-1189766144-1318725885-317030" providerId="AD"/>
      </p:ext>
    </p:extLst>
  </p:cmAuthor>
  <p:cmAuthor id="3" name="Helene Astrup" initials="HA [2]" lastIdx="2" clrIdx="2">
    <p:extLst>
      <p:ext uri="{19B8F6BF-5375-455C-9EA6-DF929625EA0E}">
        <p15:presenceInfo xmlns:p15="http://schemas.microsoft.com/office/powerpoint/2012/main" userId="S::helenast@uio.no::37292ee6-9a14-43fd-8c27-a37184d9426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7C0C5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101" y="389"/>
      </p:cViewPr>
      <p:guideLst>
        <p:guide orient="horz" pos="2161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B3C104-D96E-4D6B-B30D-A73D77C292BB}" type="datetimeFigureOut">
              <a:rPr lang="nb-NO" smtClean="0"/>
              <a:t>13.01.2025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87588" y="514350"/>
            <a:ext cx="4568825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3B501E-518C-446E-BDF3-A16D457B23B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96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Median 20 </a:t>
            </a:r>
            <a:r>
              <a:rPr lang="en-US" err="1"/>
              <a:t>dager</a:t>
            </a:r>
            <a:endParaRPr 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3B501E-518C-446E-BDF3-A16D457B23BE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392220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MINST 2/3 </a:t>
            </a:r>
            <a:r>
              <a:rPr lang="en-US" err="1"/>
              <a:t>på</a:t>
            </a:r>
            <a:r>
              <a:rPr lang="en-US"/>
              <a:t> </a:t>
            </a:r>
            <a:r>
              <a:rPr lang="en-US" err="1"/>
              <a:t>en</a:t>
            </a:r>
            <a:r>
              <a:rPr lang="en-US"/>
              <a:t> </a:t>
            </a:r>
            <a:r>
              <a:rPr lang="en-US" err="1"/>
              <a:t>eller</a:t>
            </a:r>
            <a:r>
              <a:rPr lang="en-US"/>
              <a:t> </a:t>
            </a:r>
            <a:r>
              <a:rPr lang="en-US" err="1"/>
              <a:t>annen</a:t>
            </a:r>
            <a:r>
              <a:rPr lang="en-US"/>
              <a:t> </a:t>
            </a:r>
            <a:r>
              <a:rPr lang="en-US" err="1"/>
              <a:t>avtalt</a:t>
            </a:r>
            <a:r>
              <a:rPr lang="en-US"/>
              <a:t> </a:t>
            </a:r>
            <a:r>
              <a:rPr lang="en-US" err="1"/>
              <a:t>permisjon</a:t>
            </a:r>
            <a:r>
              <a:rPr lang="en-US"/>
              <a:t> / </a:t>
            </a:r>
            <a:r>
              <a:rPr lang="en-US" err="1"/>
              <a:t>utgang</a:t>
            </a:r>
            <a:r>
              <a:rPr lang="en-US"/>
              <a:t>……….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3B501E-518C-446E-BDF3-A16D457B23BE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919252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 userDrawn="1"/>
        </p:nvSpPr>
        <p:spPr>
          <a:xfrm>
            <a:off x="7" y="1893267"/>
            <a:ext cx="12190406" cy="7241354"/>
          </a:xfrm>
          <a:custGeom>
            <a:avLst/>
            <a:gdLst/>
            <a:ahLst/>
            <a:cxnLst/>
            <a:rect l="l" t="t" r="r" b="b"/>
            <a:pathLst>
              <a:path w="12186285" h="5222240">
                <a:moveTo>
                  <a:pt x="10941900" y="0"/>
                </a:moveTo>
                <a:lnTo>
                  <a:pt x="0" y="0"/>
                </a:lnTo>
                <a:lnTo>
                  <a:pt x="0" y="5221897"/>
                </a:lnTo>
                <a:lnTo>
                  <a:pt x="12185992" y="5221897"/>
                </a:lnTo>
                <a:lnTo>
                  <a:pt x="12185992" y="174561"/>
                </a:lnTo>
                <a:lnTo>
                  <a:pt x="11093919" y="174561"/>
                </a:lnTo>
                <a:lnTo>
                  <a:pt x="10941900" y="0"/>
                </a:lnTo>
                <a:close/>
              </a:path>
              <a:path w="12186285" h="5222240">
                <a:moveTo>
                  <a:pt x="12185992" y="0"/>
                </a:moveTo>
                <a:lnTo>
                  <a:pt x="11257356" y="0"/>
                </a:lnTo>
                <a:lnTo>
                  <a:pt x="11093919" y="174561"/>
                </a:lnTo>
                <a:lnTo>
                  <a:pt x="12185992" y="174561"/>
                </a:lnTo>
                <a:lnTo>
                  <a:pt x="12185992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22A78D1-4C59-4157-8F1B-3C88B9E5D2D9}" type="datetimeFigureOut">
              <a:rPr lang="nb-NO" smtClean="0"/>
              <a:pPr/>
              <a:t>13.01.2025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25EC2E34-9840-4D02-90B4-30C010649BE7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96033"/>
            <a:ext cx="3629190" cy="2565498"/>
          </a:xfrm>
          <a:prstGeom prst="rect">
            <a:avLst/>
          </a:prstGeom>
        </p:spPr>
      </p:pic>
      <p:sp>
        <p:nvSpPr>
          <p:cNvPr id="14" name="object 3"/>
          <p:cNvSpPr/>
          <p:nvPr userDrawn="1"/>
        </p:nvSpPr>
        <p:spPr>
          <a:xfrm>
            <a:off x="443584" y="1893268"/>
            <a:ext cx="0" cy="3159645"/>
          </a:xfrm>
          <a:custGeom>
            <a:avLst/>
            <a:gdLst/>
            <a:ahLst/>
            <a:cxnLst/>
            <a:rect l="l" t="t" r="r" b="b"/>
            <a:pathLst>
              <a:path h="2369185">
                <a:moveTo>
                  <a:pt x="0" y="0"/>
                </a:moveTo>
                <a:lnTo>
                  <a:pt x="0" y="2368842"/>
                </a:lnTo>
              </a:path>
            </a:pathLst>
          </a:custGeom>
          <a:ln w="17589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13"/>
          </p:nvPr>
        </p:nvSpPr>
        <p:spPr>
          <a:xfrm>
            <a:off x="695325" y="2133600"/>
            <a:ext cx="9072563" cy="3024188"/>
          </a:xfrm>
        </p:spPr>
        <p:txBody>
          <a:bodyPr>
            <a:normAutofit/>
          </a:bodyPr>
          <a:lstStyle>
            <a:lvl1pPr marL="0" indent="0">
              <a:buNone/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7534" y="826482"/>
            <a:ext cx="2865126" cy="4297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0" t="25500" r="15078" b="32594"/>
          <a:stretch/>
        </p:blipFill>
        <p:spPr>
          <a:xfrm>
            <a:off x="4826330" y="717330"/>
            <a:ext cx="3744416" cy="64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92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/>
          <p:cNvSpPr/>
          <p:nvPr userDrawn="1"/>
        </p:nvSpPr>
        <p:spPr>
          <a:xfrm>
            <a:off x="1" y="3321"/>
            <a:ext cx="12190413" cy="1770290"/>
          </a:xfrm>
          <a:custGeom>
            <a:avLst/>
            <a:gdLst/>
            <a:ahLst/>
            <a:cxnLst/>
            <a:rect l="l" t="t" r="r" b="b"/>
            <a:pathLst>
              <a:path w="12186285" h="1580515">
                <a:moveTo>
                  <a:pt x="0" y="1580184"/>
                </a:moveTo>
                <a:lnTo>
                  <a:pt x="12186005" y="1580184"/>
                </a:lnTo>
                <a:lnTo>
                  <a:pt x="12186005" y="0"/>
                </a:lnTo>
                <a:lnTo>
                  <a:pt x="0" y="0"/>
                </a:lnTo>
                <a:lnTo>
                  <a:pt x="0" y="1580184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21" y="1989635"/>
            <a:ext cx="10971372" cy="3960440"/>
          </a:xfrm>
        </p:spPr>
        <p:txBody>
          <a:bodyPr/>
          <a:lstStyle>
            <a:lvl1pPr>
              <a:defRPr sz="29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19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521" y="6348791"/>
            <a:ext cx="1309221" cy="365210"/>
          </a:xfrm>
        </p:spPr>
        <p:txBody>
          <a:bodyPr/>
          <a:lstStyle/>
          <a:p>
            <a:fld id="{C22A78D1-4C59-4157-8F1B-3C88B9E5D2D9}" type="datetimeFigureOut">
              <a:rPr lang="nb-NO" smtClean="0"/>
              <a:t>13.01.2025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98650" y="6345663"/>
            <a:ext cx="3860297" cy="365210"/>
          </a:xfr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138855" y="6345663"/>
            <a:ext cx="517135" cy="365210"/>
          </a:xfrm>
        </p:spPr>
        <p:txBody>
          <a:bodyPr/>
          <a:lstStyle/>
          <a:p>
            <a:fld id="{25EC2E34-9840-4D02-90B4-30C010649BE7}" type="slidenum">
              <a:rPr lang="nb-NO" smtClean="0"/>
              <a:t>‹#›</a:t>
            </a:fld>
            <a:endParaRPr lang="nb-NO"/>
          </a:p>
        </p:txBody>
      </p:sp>
      <p:sp>
        <p:nvSpPr>
          <p:cNvPr id="8" name="object 3"/>
          <p:cNvSpPr/>
          <p:nvPr userDrawn="1"/>
        </p:nvSpPr>
        <p:spPr>
          <a:xfrm>
            <a:off x="674999" y="6137776"/>
            <a:ext cx="10980420" cy="100330"/>
          </a:xfrm>
          <a:custGeom>
            <a:avLst/>
            <a:gdLst/>
            <a:ahLst/>
            <a:cxnLst/>
            <a:rect l="l" t="t" r="r" b="b"/>
            <a:pathLst>
              <a:path w="10980420" h="100329">
                <a:moveTo>
                  <a:pt x="0" y="0"/>
                </a:moveTo>
                <a:lnTo>
                  <a:pt x="445300" y="0"/>
                </a:lnTo>
                <a:lnTo>
                  <a:pt x="598716" y="99783"/>
                </a:lnTo>
                <a:lnTo>
                  <a:pt x="728345" y="0"/>
                </a:lnTo>
                <a:lnTo>
                  <a:pt x="10980000" y="0"/>
                </a:lnTo>
              </a:path>
            </a:pathLst>
          </a:custGeom>
          <a:ln w="8801">
            <a:solidFill>
              <a:srgbClr val="4F5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4160" y="5662042"/>
            <a:ext cx="2413694" cy="170563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9893" y="6348791"/>
            <a:ext cx="2214267" cy="332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925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"/>
          <p:cNvSpPr/>
          <p:nvPr userDrawn="1"/>
        </p:nvSpPr>
        <p:spPr>
          <a:xfrm>
            <a:off x="0" y="1627136"/>
            <a:ext cx="12186285" cy="5222240"/>
          </a:xfrm>
          <a:custGeom>
            <a:avLst/>
            <a:gdLst/>
            <a:ahLst/>
            <a:cxnLst/>
            <a:rect l="l" t="t" r="r" b="b"/>
            <a:pathLst>
              <a:path w="12186285" h="5222240">
                <a:moveTo>
                  <a:pt x="0" y="5221897"/>
                </a:moveTo>
                <a:lnTo>
                  <a:pt x="12185992" y="5221897"/>
                </a:lnTo>
                <a:lnTo>
                  <a:pt x="12185992" y="0"/>
                </a:lnTo>
                <a:lnTo>
                  <a:pt x="0" y="0"/>
                </a:lnTo>
                <a:lnTo>
                  <a:pt x="0" y="5221897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22A78D1-4C59-4157-8F1B-3C88B9E5D2D9}" type="datetimeFigureOut">
              <a:rPr lang="nb-NO" smtClean="0"/>
              <a:pPr/>
              <a:t>13.01.2025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25EC2E34-9840-4D02-90B4-30C010649BE7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09521" y="1989635"/>
            <a:ext cx="10971372" cy="3960440"/>
          </a:xfrm>
        </p:spPr>
        <p:txBody>
          <a:bodyPr/>
          <a:lstStyle>
            <a:lvl1pPr>
              <a:defRPr sz="2900">
                <a:solidFill>
                  <a:schemeClr val="bg1"/>
                </a:solidFill>
              </a:defRPr>
            </a:lvl1pPr>
            <a:lvl2pPr>
              <a:defRPr sz="27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100">
                <a:solidFill>
                  <a:schemeClr val="bg1"/>
                </a:solidFill>
              </a:defRPr>
            </a:lvl4pPr>
            <a:lvl5pPr>
              <a:defRPr sz="19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97665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A78D1-4C59-4157-8F1B-3C88B9E5D2D9}" type="datetimeFigureOut">
              <a:rPr lang="nb-NO" smtClean="0"/>
              <a:t>13.01.2025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EC2E34-9840-4D02-90B4-30C010649BE7}" type="slidenum">
              <a:rPr lang="nb-NO" smtClean="0"/>
              <a:t>‹#›</a:t>
            </a:fld>
            <a:endParaRPr lang="nb-NO"/>
          </a:p>
        </p:txBody>
      </p:sp>
      <p:sp>
        <p:nvSpPr>
          <p:cNvPr id="7" name="object 2"/>
          <p:cNvSpPr/>
          <p:nvPr userDrawn="1"/>
        </p:nvSpPr>
        <p:spPr>
          <a:xfrm>
            <a:off x="0" y="1627136"/>
            <a:ext cx="12186285" cy="5222240"/>
          </a:xfrm>
          <a:custGeom>
            <a:avLst/>
            <a:gdLst/>
            <a:ahLst/>
            <a:cxnLst/>
            <a:rect l="l" t="t" r="r" b="b"/>
            <a:pathLst>
              <a:path w="12186285" h="5222240">
                <a:moveTo>
                  <a:pt x="0" y="5221897"/>
                </a:moveTo>
                <a:lnTo>
                  <a:pt x="12185992" y="5221897"/>
                </a:lnTo>
                <a:lnTo>
                  <a:pt x="12185992" y="0"/>
                </a:lnTo>
                <a:lnTo>
                  <a:pt x="0" y="0"/>
                </a:lnTo>
                <a:lnTo>
                  <a:pt x="0" y="5221897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3"/>
          <p:cNvSpPr/>
          <p:nvPr userDrawn="1"/>
        </p:nvSpPr>
        <p:spPr>
          <a:xfrm>
            <a:off x="443584" y="1629594"/>
            <a:ext cx="0" cy="3159645"/>
          </a:xfrm>
          <a:custGeom>
            <a:avLst/>
            <a:gdLst/>
            <a:ahLst/>
            <a:cxnLst/>
            <a:rect l="l" t="t" r="r" b="b"/>
            <a:pathLst>
              <a:path h="2369185">
                <a:moveTo>
                  <a:pt x="0" y="0"/>
                </a:moveTo>
                <a:lnTo>
                  <a:pt x="0" y="2368842"/>
                </a:lnTo>
              </a:path>
            </a:pathLst>
          </a:custGeom>
          <a:ln w="17589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4" t="30624" r="11400" b="31774"/>
          <a:stretch/>
        </p:blipFill>
        <p:spPr>
          <a:xfrm>
            <a:off x="10008000" y="6048000"/>
            <a:ext cx="2108566" cy="720000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910630" y="2205658"/>
            <a:ext cx="374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noProof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Kapittelskille</a:t>
            </a:r>
          </a:p>
        </p:txBody>
      </p:sp>
    </p:spTree>
    <p:extLst>
      <p:ext uri="{BB962C8B-B14F-4D97-AF65-F5344CB8AC3E}">
        <p14:creationId xmlns:p14="http://schemas.microsoft.com/office/powerpoint/2010/main" val="1094917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521" y="6382122"/>
            <a:ext cx="1237213" cy="365210"/>
          </a:xfrm>
        </p:spPr>
        <p:txBody>
          <a:bodyPr/>
          <a:lstStyle/>
          <a:p>
            <a:fld id="{C22A78D1-4C59-4157-8F1B-3C88B9E5D2D9}" type="datetimeFigureOut">
              <a:rPr lang="nb-NO" smtClean="0"/>
              <a:t>13.01.2025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24201" y="6376952"/>
            <a:ext cx="3860297" cy="365210"/>
          </a:xfr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61966" y="6376952"/>
            <a:ext cx="612182" cy="365210"/>
          </a:xfrm>
        </p:spPr>
        <p:txBody>
          <a:bodyPr/>
          <a:lstStyle/>
          <a:p>
            <a:fld id="{25EC2E34-9840-4D02-90B4-30C010649BE7}" type="slidenum">
              <a:rPr lang="nb-NO" smtClean="0"/>
              <a:t>‹#›</a:t>
            </a:fld>
            <a:endParaRPr lang="nb-NO"/>
          </a:p>
        </p:txBody>
      </p:sp>
      <p:sp>
        <p:nvSpPr>
          <p:cNvPr id="8" name="object 3"/>
          <p:cNvSpPr/>
          <p:nvPr userDrawn="1"/>
        </p:nvSpPr>
        <p:spPr>
          <a:xfrm>
            <a:off x="443584" y="1629594"/>
            <a:ext cx="0" cy="3159645"/>
          </a:xfrm>
          <a:custGeom>
            <a:avLst/>
            <a:gdLst/>
            <a:ahLst/>
            <a:cxnLst/>
            <a:rect l="l" t="t" r="r" b="b"/>
            <a:pathLst>
              <a:path h="2369185">
                <a:moveTo>
                  <a:pt x="0" y="0"/>
                </a:moveTo>
                <a:lnTo>
                  <a:pt x="0" y="2368842"/>
                </a:lnTo>
              </a:path>
            </a:pathLst>
          </a:custGeom>
          <a:ln w="17589">
            <a:solidFill>
              <a:schemeClr val="accent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2"/>
          <p:cNvSpPr/>
          <p:nvPr userDrawn="1"/>
        </p:nvSpPr>
        <p:spPr>
          <a:xfrm>
            <a:off x="1" y="3321"/>
            <a:ext cx="12190413" cy="1770290"/>
          </a:xfrm>
          <a:custGeom>
            <a:avLst/>
            <a:gdLst/>
            <a:ahLst/>
            <a:cxnLst/>
            <a:rect l="l" t="t" r="r" b="b"/>
            <a:pathLst>
              <a:path w="12186285" h="1580515">
                <a:moveTo>
                  <a:pt x="0" y="1580184"/>
                </a:moveTo>
                <a:lnTo>
                  <a:pt x="12186005" y="1580184"/>
                </a:lnTo>
                <a:lnTo>
                  <a:pt x="12186005" y="0"/>
                </a:lnTo>
                <a:lnTo>
                  <a:pt x="0" y="0"/>
                </a:lnTo>
                <a:lnTo>
                  <a:pt x="0" y="1580184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4160" y="5662042"/>
            <a:ext cx="2413694" cy="170563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01120" y="6347206"/>
            <a:ext cx="2213040" cy="335309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910630" y="2205658"/>
            <a:ext cx="374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noProof="0">
                <a:latin typeface="Arial" panose="020B0604020202020204" pitchFamily="34" charset="0"/>
                <a:cs typeface="Arial" panose="020B0604020202020204" pitchFamily="34" charset="0"/>
              </a:rPr>
              <a:t>Kapittelskille</a:t>
            </a:r>
          </a:p>
        </p:txBody>
      </p:sp>
    </p:spTree>
    <p:extLst>
      <p:ext uri="{BB962C8B-B14F-4D97-AF65-F5344CB8AC3E}">
        <p14:creationId xmlns:p14="http://schemas.microsoft.com/office/powerpoint/2010/main" val="935578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-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4160" y="5662042"/>
            <a:ext cx="2413694" cy="1705639"/>
          </a:xfrm>
          <a:prstGeom prst="rect">
            <a:avLst/>
          </a:prstGeom>
        </p:spPr>
      </p:pic>
      <p:sp>
        <p:nvSpPr>
          <p:cNvPr id="8" name="object 2"/>
          <p:cNvSpPr/>
          <p:nvPr userDrawn="1"/>
        </p:nvSpPr>
        <p:spPr>
          <a:xfrm>
            <a:off x="1" y="3321"/>
            <a:ext cx="12190413" cy="1770290"/>
          </a:xfrm>
          <a:custGeom>
            <a:avLst/>
            <a:gdLst/>
            <a:ahLst/>
            <a:cxnLst/>
            <a:rect l="l" t="t" r="r" b="b"/>
            <a:pathLst>
              <a:path w="12186285" h="1580515">
                <a:moveTo>
                  <a:pt x="0" y="1580184"/>
                </a:moveTo>
                <a:lnTo>
                  <a:pt x="12186005" y="1580184"/>
                </a:lnTo>
                <a:lnTo>
                  <a:pt x="12186005" y="0"/>
                </a:lnTo>
                <a:lnTo>
                  <a:pt x="0" y="0"/>
                </a:lnTo>
                <a:lnTo>
                  <a:pt x="0" y="1580184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21" y="1989634"/>
            <a:ext cx="5384099" cy="4032447"/>
          </a:xfrm>
        </p:spPr>
        <p:txBody>
          <a:bodyPr/>
          <a:lstStyle>
            <a:lvl1pPr>
              <a:defRPr sz="29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19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6793" y="1989635"/>
            <a:ext cx="5384099" cy="4032448"/>
          </a:xfrm>
        </p:spPr>
        <p:txBody>
          <a:bodyPr/>
          <a:lstStyle>
            <a:lvl1pPr>
              <a:defRPr sz="29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19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96505" y="6347205"/>
            <a:ext cx="1309221" cy="365210"/>
          </a:xfrm>
        </p:spPr>
        <p:txBody>
          <a:bodyPr/>
          <a:lstStyle/>
          <a:p>
            <a:fld id="{C22A78D1-4C59-4157-8F1B-3C88B9E5D2D9}" type="datetimeFigureOut">
              <a:rPr lang="nb-NO" smtClean="0"/>
              <a:t>13.01.2025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990750" y="6338590"/>
            <a:ext cx="3860297" cy="365210"/>
          </a:xfrm>
        </p:spPr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993620" y="6332254"/>
            <a:ext cx="1134184" cy="365210"/>
          </a:xfrm>
        </p:spPr>
        <p:txBody>
          <a:bodyPr/>
          <a:lstStyle/>
          <a:p>
            <a:fld id="{25EC2E34-9840-4D02-90B4-30C010649BE7}" type="slidenum">
              <a:rPr lang="nb-NO" smtClean="0"/>
              <a:t>‹#›</a:t>
            </a:fld>
            <a:endParaRPr lang="nb-NO"/>
          </a:p>
        </p:txBody>
      </p:sp>
      <p:sp>
        <p:nvSpPr>
          <p:cNvPr id="11" name="object 3"/>
          <p:cNvSpPr/>
          <p:nvPr userDrawn="1"/>
        </p:nvSpPr>
        <p:spPr>
          <a:xfrm>
            <a:off x="674999" y="6137776"/>
            <a:ext cx="10980420" cy="100330"/>
          </a:xfrm>
          <a:custGeom>
            <a:avLst/>
            <a:gdLst/>
            <a:ahLst/>
            <a:cxnLst/>
            <a:rect l="l" t="t" r="r" b="b"/>
            <a:pathLst>
              <a:path w="10980420" h="100329">
                <a:moveTo>
                  <a:pt x="0" y="0"/>
                </a:moveTo>
                <a:lnTo>
                  <a:pt x="445300" y="0"/>
                </a:lnTo>
                <a:lnTo>
                  <a:pt x="598716" y="99783"/>
                </a:lnTo>
                <a:lnTo>
                  <a:pt x="728345" y="0"/>
                </a:lnTo>
                <a:lnTo>
                  <a:pt x="10980000" y="0"/>
                </a:lnTo>
              </a:path>
            </a:pathLst>
          </a:custGeom>
          <a:ln w="8801">
            <a:solidFill>
              <a:srgbClr val="4F5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97852" y="6347205"/>
            <a:ext cx="2213040" cy="335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715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-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2"/>
          <p:cNvSpPr/>
          <p:nvPr userDrawn="1"/>
        </p:nvSpPr>
        <p:spPr>
          <a:xfrm>
            <a:off x="0" y="1627136"/>
            <a:ext cx="12186285" cy="5222240"/>
          </a:xfrm>
          <a:custGeom>
            <a:avLst/>
            <a:gdLst/>
            <a:ahLst/>
            <a:cxnLst/>
            <a:rect l="l" t="t" r="r" b="b"/>
            <a:pathLst>
              <a:path w="12186285" h="5222240">
                <a:moveTo>
                  <a:pt x="0" y="5221897"/>
                </a:moveTo>
                <a:lnTo>
                  <a:pt x="12185992" y="5221897"/>
                </a:lnTo>
                <a:lnTo>
                  <a:pt x="12185992" y="0"/>
                </a:lnTo>
                <a:lnTo>
                  <a:pt x="0" y="0"/>
                </a:lnTo>
                <a:lnTo>
                  <a:pt x="0" y="5221897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21" y="1989635"/>
            <a:ext cx="5384099" cy="3888432"/>
          </a:xfrm>
        </p:spPr>
        <p:txBody>
          <a:bodyPr/>
          <a:lstStyle>
            <a:lvl1pPr>
              <a:defRPr sz="2900">
                <a:solidFill>
                  <a:schemeClr val="bg1"/>
                </a:solidFill>
              </a:defRPr>
            </a:lvl1pPr>
            <a:lvl2pPr>
              <a:defRPr sz="27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100">
                <a:solidFill>
                  <a:schemeClr val="bg1"/>
                </a:solidFill>
              </a:defRPr>
            </a:lvl4pPr>
            <a:lvl5pPr>
              <a:defRPr sz="1900">
                <a:solidFill>
                  <a:schemeClr val="bg1"/>
                </a:solidFill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6793" y="1989635"/>
            <a:ext cx="5384099" cy="3888431"/>
          </a:xfrm>
        </p:spPr>
        <p:txBody>
          <a:bodyPr/>
          <a:lstStyle>
            <a:lvl1pPr>
              <a:defRPr sz="2900">
                <a:solidFill>
                  <a:schemeClr val="bg1"/>
                </a:solidFill>
              </a:defRPr>
            </a:lvl1pPr>
            <a:lvl2pPr>
              <a:defRPr sz="27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100">
                <a:solidFill>
                  <a:schemeClr val="bg1"/>
                </a:solidFill>
              </a:defRPr>
            </a:lvl4pPr>
            <a:lvl5pPr>
              <a:defRPr sz="1900">
                <a:solidFill>
                  <a:schemeClr val="bg1"/>
                </a:solidFill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1309221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22A78D1-4C59-4157-8F1B-3C88B9E5D2D9}" type="datetimeFigureOut">
              <a:rPr lang="nb-NO" smtClean="0"/>
              <a:pPr/>
              <a:t>13.01.2025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33323" y="6351726"/>
            <a:ext cx="3860297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206373" y="6351726"/>
            <a:ext cx="1134184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5EC2E34-9840-4D02-90B4-30C010649BE7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1" name="object 3"/>
          <p:cNvSpPr/>
          <p:nvPr userDrawn="1"/>
        </p:nvSpPr>
        <p:spPr>
          <a:xfrm>
            <a:off x="674999" y="5878066"/>
            <a:ext cx="10980420" cy="100330"/>
          </a:xfrm>
          <a:custGeom>
            <a:avLst/>
            <a:gdLst/>
            <a:ahLst/>
            <a:cxnLst/>
            <a:rect l="l" t="t" r="r" b="b"/>
            <a:pathLst>
              <a:path w="10980420" h="100329">
                <a:moveTo>
                  <a:pt x="0" y="0"/>
                </a:moveTo>
                <a:lnTo>
                  <a:pt x="445300" y="0"/>
                </a:lnTo>
                <a:lnTo>
                  <a:pt x="598716" y="99783"/>
                </a:lnTo>
                <a:lnTo>
                  <a:pt x="728345" y="0"/>
                </a:lnTo>
                <a:lnTo>
                  <a:pt x="10980000" y="0"/>
                </a:lnTo>
              </a:path>
            </a:pathLst>
          </a:custGeom>
          <a:ln w="8801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4" t="30624" r="11400" b="31774"/>
          <a:stretch/>
        </p:blipFill>
        <p:spPr>
          <a:xfrm>
            <a:off x="10008000" y="6048000"/>
            <a:ext cx="2108566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624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-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"/>
          <p:cNvSpPr/>
          <p:nvPr userDrawn="1"/>
        </p:nvSpPr>
        <p:spPr>
          <a:xfrm>
            <a:off x="1" y="3321"/>
            <a:ext cx="12190413" cy="1770290"/>
          </a:xfrm>
          <a:custGeom>
            <a:avLst/>
            <a:gdLst/>
            <a:ahLst/>
            <a:cxnLst/>
            <a:rect l="l" t="t" r="r" b="b"/>
            <a:pathLst>
              <a:path w="12186285" h="1580515">
                <a:moveTo>
                  <a:pt x="0" y="1580184"/>
                </a:moveTo>
                <a:lnTo>
                  <a:pt x="12186005" y="1580184"/>
                </a:lnTo>
                <a:lnTo>
                  <a:pt x="12186005" y="0"/>
                </a:lnTo>
                <a:lnTo>
                  <a:pt x="0" y="0"/>
                </a:lnTo>
                <a:lnTo>
                  <a:pt x="0" y="1580184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2598" y="2061642"/>
            <a:ext cx="5386216" cy="639911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21" y="2709715"/>
            <a:ext cx="5386216" cy="3312368"/>
          </a:xfrm>
        </p:spPr>
        <p:txBody>
          <a:bodyPr/>
          <a:lstStyle>
            <a:lvl1pPr>
              <a:defRPr sz="29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7214" y="2061642"/>
            <a:ext cx="5388332" cy="639911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562" y="2709714"/>
            <a:ext cx="5388332" cy="3312367"/>
          </a:xfrm>
        </p:spPr>
        <p:txBody>
          <a:bodyPr/>
          <a:lstStyle>
            <a:lvl1pPr>
              <a:defRPr sz="29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1309221" cy="365210"/>
          </a:xfrm>
        </p:spPr>
        <p:txBody>
          <a:bodyPr/>
          <a:lstStyle/>
          <a:p>
            <a:fld id="{C22A78D1-4C59-4157-8F1B-3C88B9E5D2D9}" type="datetimeFigureOut">
              <a:rPr lang="nb-NO" smtClean="0"/>
              <a:t>13.01.2025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008923" y="6357822"/>
            <a:ext cx="3860297" cy="365210"/>
          </a:xfrm>
        </p:spPr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5959401" y="6357822"/>
            <a:ext cx="805167" cy="365210"/>
          </a:xfrm>
        </p:spPr>
        <p:txBody>
          <a:bodyPr/>
          <a:lstStyle/>
          <a:p>
            <a:fld id="{25EC2E34-9840-4D02-90B4-30C010649BE7}" type="slidenum">
              <a:rPr lang="nb-NO" smtClean="0"/>
              <a:t>‹#›</a:t>
            </a:fld>
            <a:endParaRPr lang="nb-NO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4160" y="5662042"/>
            <a:ext cx="2413694" cy="1705639"/>
          </a:xfrm>
          <a:prstGeom prst="rect">
            <a:avLst/>
          </a:prstGeom>
        </p:spPr>
      </p:pic>
      <p:sp>
        <p:nvSpPr>
          <p:cNvPr id="13" name="object 3"/>
          <p:cNvSpPr/>
          <p:nvPr userDrawn="1"/>
        </p:nvSpPr>
        <p:spPr>
          <a:xfrm>
            <a:off x="674999" y="6137776"/>
            <a:ext cx="10980420" cy="100330"/>
          </a:xfrm>
          <a:custGeom>
            <a:avLst/>
            <a:gdLst/>
            <a:ahLst/>
            <a:cxnLst/>
            <a:rect l="l" t="t" r="r" b="b"/>
            <a:pathLst>
              <a:path w="10980420" h="100329">
                <a:moveTo>
                  <a:pt x="0" y="0"/>
                </a:moveTo>
                <a:lnTo>
                  <a:pt x="445300" y="0"/>
                </a:lnTo>
                <a:lnTo>
                  <a:pt x="598716" y="99783"/>
                </a:lnTo>
                <a:lnTo>
                  <a:pt x="728345" y="0"/>
                </a:lnTo>
                <a:lnTo>
                  <a:pt x="10980000" y="0"/>
                </a:lnTo>
              </a:path>
            </a:pathLst>
          </a:custGeom>
          <a:ln w="8801">
            <a:solidFill>
              <a:srgbClr val="4F5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01120" y="6343412"/>
            <a:ext cx="2213040" cy="335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588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-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2"/>
          <p:cNvSpPr/>
          <p:nvPr userDrawn="1"/>
        </p:nvSpPr>
        <p:spPr>
          <a:xfrm>
            <a:off x="0" y="1627136"/>
            <a:ext cx="12186285" cy="5222240"/>
          </a:xfrm>
          <a:custGeom>
            <a:avLst/>
            <a:gdLst/>
            <a:ahLst/>
            <a:cxnLst/>
            <a:rect l="l" t="t" r="r" b="b"/>
            <a:pathLst>
              <a:path w="12186285" h="5222240">
                <a:moveTo>
                  <a:pt x="0" y="5221897"/>
                </a:moveTo>
                <a:lnTo>
                  <a:pt x="12185992" y="5221897"/>
                </a:lnTo>
                <a:lnTo>
                  <a:pt x="12185992" y="0"/>
                </a:lnTo>
                <a:lnTo>
                  <a:pt x="0" y="0"/>
                </a:lnTo>
                <a:lnTo>
                  <a:pt x="0" y="5221897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2598" y="2061642"/>
            <a:ext cx="5386216" cy="639911"/>
          </a:xfrm>
        </p:spPr>
        <p:txBody>
          <a:bodyPr anchor="b">
            <a:no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21" y="2709715"/>
            <a:ext cx="5386216" cy="3240359"/>
          </a:xfrm>
        </p:spPr>
        <p:txBody>
          <a:bodyPr/>
          <a:lstStyle>
            <a:lvl1pPr>
              <a:defRPr sz="2900">
                <a:solidFill>
                  <a:schemeClr val="bg1"/>
                </a:solidFill>
              </a:defRPr>
            </a:lvl1pPr>
            <a:lvl2pPr>
              <a:defRPr sz="27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100">
                <a:solidFill>
                  <a:schemeClr val="bg1"/>
                </a:solidFill>
              </a:defRPr>
            </a:lvl4pPr>
            <a:lvl5pPr>
              <a:defRPr sz="2100">
                <a:solidFill>
                  <a:schemeClr val="bg1"/>
                </a:solidFill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7214" y="2061642"/>
            <a:ext cx="5388332" cy="639911"/>
          </a:xfrm>
        </p:spPr>
        <p:txBody>
          <a:bodyPr anchor="b">
            <a:no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562" y="2709715"/>
            <a:ext cx="5388332" cy="3240360"/>
          </a:xfrm>
        </p:spPr>
        <p:txBody>
          <a:bodyPr/>
          <a:lstStyle>
            <a:lvl1pPr>
              <a:defRPr sz="2900">
                <a:solidFill>
                  <a:schemeClr val="bg1"/>
                </a:solidFill>
              </a:defRPr>
            </a:lvl1pPr>
            <a:lvl2pPr>
              <a:defRPr sz="27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100">
                <a:solidFill>
                  <a:schemeClr val="bg1"/>
                </a:solidFill>
              </a:defRPr>
            </a:lvl4pPr>
            <a:lvl5pPr>
              <a:defRPr sz="2100">
                <a:solidFill>
                  <a:schemeClr val="bg1"/>
                </a:solidFill>
              </a:defRPr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1309221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22A78D1-4C59-4157-8F1B-3C88B9E5D2D9}" type="datetimeFigureOut">
              <a:rPr lang="nb-NO" smtClean="0"/>
              <a:pPr/>
              <a:t>13.01.2025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990750" y="6382122"/>
            <a:ext cx="3860297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5951190" y="6382122"/>
            <a:ext cx="805167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5EC2E34-9840-4D02-90B4-30C010649BE7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4" t="30624" r="11400" b="31774"/>
          <a:stretch/>
        </p:blipFill>
        <p:spPr>
          <a:xfrm>
            <a:off x="10008000" y="6048000"/>
            <a:ext cx="2108566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064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"/>
          <p:cNvSpPr/>
          <p:nvPr userDrawn="1"/>
        </p:nvSpPr>
        <p:spPr>
          <a:xfrm>
            <a:off x="1" y="3321"/>
            <a:ext cx="12190413" cy="1770290"/>
          </a:xfrm>
          <a:custGeom>
            <a:avLst/>
            <a:gdLst/>
            <a:ahLst/>
            <a:cxnLst/>
            <a:rect l="l" t="t" r="r" b="b"/>
            <a:pathLst>
              <a:path w="12186285" h="1580515">
                <a:moveTo>
                  <a:pt x="0" y="1580184"/>
                </a:moveTo>
                <a:lnTo>
                  <a:pt x="12186005" y="1580184"/>
                </a:lnTo>
                <a:lnTo>
                  <a:pt x="12186005" y="0"/>
                </a:lnTo>
                <a:lnTo>
                  <a:pt x="0" y="0"/>
                </a:lnTo>
                <a:lnTo>
                  <a:pt x="0" y="1580184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2598" y="2061642"/>
            <a:ext cx="5386216" cy="639911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21" y="2709715"/>
            <a:ext cx="5386216" cy="3312368"/>
          </a:xfrm>
        </p:spPr>
        <p:txBody>
          <a:bodyPr/>
          <a:lstStyle>
            <a:lvl1pPr>
              <a:defRPr sz="29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7214" y="2061642"/>
            <a:ext cx="5388332" cy="639911"/>
          </a:xfrm>
        </p:spPr>
        <p:txBody>
          <a:bodyPr anchor="b">
            <a:noAutofit/>
          </a:bodyPr>
          <a:lstStyle>
            <a:lvl1pPr marL="0" indent="0">
              <a:buNone/>
              <a:defRPr sz="28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2562" y="2709714"/>
            <a:ext cx="5388332" cy="3312367"/>
          </a:xfrm>
        </p:spPr>
        <p:txBody>
          <a:bodyPr/>
          <a:lstStyle>
            <a:lvl1pPr>
              <a:defRPr sz="29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1309221" cy="365210"/>
          </a:xfrm>
        </p:spPr>
        <p:txBody>
          <a:bodyPr/>
          <a:lstStyle/>
          <a:p>
            <a:fld id="{C22A78D1-4C59-4157-8F1B-3C88B9E5D2D9}" type="datetimeFigureOut">
              <a:rPr lang="nb-NO" smtClean="0"/>
              <a:t>13.01.2025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062916" y="6357822"/>
            <a:ext cx="3860297" cy="365210"/>
          </a:xfrm>
        </p:spPr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067387" y="6361287"/>
            <a:ext cx="805167" cy="365210"/>
          </a:xfrm>
        </p:spPr>
        <p:txBody>
          <a:bodyPr/>
          <a:lstStyle/>
          <a:p>
            <a:fld id="{25EC2E34-9840-4D02-90B4-30C010649BE7}" type="slidenum">
              <a:rPr lang="nb-NO" smtClean="0"/>
              <a:t>‹#›</a:t>
            </a:fld>
            <a:endParaRPr lang="nb-NO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4160" y="5662042"/>
            <a:ext cx="2413694" cy="1705639"/>
          </a:xfrm>
          <a:prstGeom prst="rect">
            <a:avLst/>
          </a:prstGeom>
        </p:spPr>
      </p:pic>
      <p:sp>
        <p:nvSpPr>
          <p:cNvPr id="13" name="object 3"/>
          <p:cNvSpPr/>
          <p:nvPr userDrawn="1"/>
        </p:nvSpPr>
        <p:spPr>
          <a:xfrm>
            <a:off x="674999" y="6137776"/>
            <a:ext cx="10980420" cy="100330"/>
          </a:xfrm>
          <a:custGeom>
            <a:avLst/>
            <a:gdLst/>
            <a:ahLst/>
            <a:cxnLst/>
            <a:rect l="l" t="t" r="r" b="b"/>
            <a:pathLst>
              <a:path w="10980420" h="100329">
                <a:moveTo>
                  <a:pt x="0" y="0"/>
                </a:moveTo>
                <a:lnTo>
                  <a:pt x="445300" y="0"/>
                </a:lnTo>
                <a:lnTo>
                  <a:pt x="598716" y="99783"/>
                </a:lnTo>
                <a:lnTo>
                  <a:pt x="728345" y="0"/>
                </a:lnTo>
                <a:lnTo>
                  <a:pt x="10980000" y="0"/>
                </a:lnTo>
              </a:path>
            </a:pathLst>
          </a:custGeom>
          <a:ln w="8801">
            <a:solidFill>
              <a:srgbClr val="4F59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03629" y="6343811"/>
            <a:ext cx="2213040" cy="335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064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"/>
          <p:cNvSpPr/>
          <p:nvPr userDrawn="1"/>
        </p:nvSpPr>
        <p:spPr>
          <a:xfrm>
            <a:off x="0" y="1637348"/>
            <a:ext cx="12186285" cy="5222240"/>
          </a:xfrm>
          <a:custGeom>
            <a:avLst/>
            <a:gdLst/>
            <a:ahLst/>
            <a:cxnLst/>
            <a:rect l="l" t="t" r="r" b="b"/>
            <a:pathLst>
              <a:path w="12186285" h="5222240">
                <a:moveTo>
                  <a:pt x="0" y="5221897"/>
                </a:moveTo>
                <a:lnTo>
                  <a:pt x="12185992" y="5221897"/>
                </a:lnTo>
                <a:lnTo>
                  <a:pt x="12185992" y="0"/>
                </a:lnTo>
                <a:lnTo>
                  <a:pt x="0" y="0"/>
                </a:lnTo>
                <a:lnTo>
                  <a:pt x="0" y="5221897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1525245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22A78D1-4C59-4157-8F1B-3C88B9E5D2D9}" type="datetimeFigureOut">
              <a:rPr lang="nb-NO" smtClean="0"/>
              <a:pPr/>
              <a:t>13.01.2025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92849" y="6357822"/>
            <a:ext cx="3860297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311230" y="6357822"/>
            <a:ext cx="2844430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5EC2E34-9840-4D02-90B4-30C010649BE7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4" t="30624" r="11400" b="31774"/>
          <a:stretch/>
        </p:blipFill>
        <p:spPr>
          <a:xfrm>
            <a:off x="10008000" y="6048000"/>
            <a:ext cx="2108566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083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-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2"/>
          <p:cNvSpPr/>
          <p:nvPr userDrawn="1"/>
        </p:nvSpPr>
        <p:spPr>
          <a:xfrm>
            <a:off x="1" y="3321"/>
            <a:ext cx="12190413" cy="1770290"/>
          </a:xfrm>
          <a:custGeom>
            <a:avLst/>
            <a:gdLst/>
            <a:ahLst/>
            <a:cxnLst/>
            <a:rect l="l" t="t" r="r" b="b"/>
            <a:pathLst>
              <a:path w="12186285" h="1580515">
                <a:moveTo>
                  <a:pt x="0" y="1580184"/>
                </a:moveTo>
                <a:lnTo>
                  <a:pt x="12186005" y="1580184"/>
                </a:lnTo>
                <a:lnTo>
                  <a:pt x="12186005" y="0"/>
                </a:lnTo>
                <a:lnTo>
                  <a:pt x="0" y="0"/>
                </a:lnTo>
                <a:lnTo>
                  <a:pt x="0" y="1580184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1525245" cy="365210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C22A78D1-4C59-4157-8F1B-3C88B9E5D2D9}" type="datetimeFigureOut">
              <a:rPr lang="nb-NO" smtClean="0"/>
              <a:pPr/>
              <a:t>13.01.2025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350790" y="6357822"/>
            <a:ext cx="3860297" cy="365210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27111" y="6351831"/>
            <a:ext cx="2844430" cy="365210"/>
          </a:xfrm>
        </p:spPr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25EC2E34-9840-4D02-90B4-30C010649BE7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8000" y="6156000"/>
            <a:ext cx="2018721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9448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ye tekst - Helt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"/>
          <p:cNvSpPr/>
          <p:nvPr userDrawn="1"/>
        </p:nvSpPr>
        <p:spPr>
          <a:xfrm>
            <a:off x="0" y="0"/>
            <a:ext cx="12186285" cy="6849376"/>
          </a:xfrm>
          <a:custGeom>
            <a:avLst/>
            <a:gdLst/>
            <a:ahLst/>
            <a:cxnLst/>
            <a:rect l="l" t="t" r="r" b="b"/>
            <a:pathLst>
              <a:path w="12186285" h="5222240">
                <a:moveTo>
                  <a:pt x="0" y="5221897"/>
                </a:moveTo>
                <a:lnTo>
                  <a:pt x="12185992" y="5221897"/>
                </a:lnTo>
                <a:lnTo>
                  <a:pt x="12185992" y="0"/>
                </a:lnTo>
                <a:lnTo>
                  <a:pt x="0" y="0"/>
                </a:lnTo>
                <a:lnTo>
                  <a:pt x="0" y="5221897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1525245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22A78D1-4C59-4157-8F1B-3C88B9E5D2D9}" type="datetimeFigureOut">
              <a:rPr lang="nb-NO" smtClean="0"/>
              <a:pPr/>
              <a:t>13.01.2025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321562" y="6357822"/>
            <a:ext cx="3860297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368655" y="6357822"/>
            <a:ext cx="2844430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5EC2E34-9840-4D02-90B4-30C010649BE7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22300" y="1630363"/>
            <a:ext cx="11017250" cy="431958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4" t="30624" r="11400" b="31774"/>
          <a:stretch/>
        </p:blipFill>
        <p:spPr>
          <a:xfrm>
            <a:off x="10008000" y="6048000"/>
            <a:ext cx="2108566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0160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ye test - Blå/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"/>
          <p:cNvSpPr/>
          <p:nvPr userDrawn="1"/>
        </p:nvSpPr>
        <p:spPr>
          <a:xfrm>
            <a:off x="0" y="0"/>
            <a:ext cx="12186285" cy="6849376"/>
          </a:xfrm>
          <a:custGeom>
            <a:avLst/>
            <a:gdLst/>
            <a:ahLst/>
            <a:cxnLst/>
            <a:rect l="l" t="t" r="r" b="b"/>
            <a:pathLst>
              <a:path w="12186285" h="5222240">
                <a:moveTo>
                  <a:pt x="0" y="5221897"/>
                </a:moveTo>
                <a:lnTo>
                  <a:pt x="12185992" y="5221897"/>
                </a:lnTo>
                <a:lnTo>
                  <a:pt x="12185992" y="0"/>
                </a:lnTo>
                <a:lnTo>
                  <a:pt x="0" y="0"/>
                </a:lnTo>
                <a:lnTo>
                  <a:pt x="0" y="5221897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/>
          </a:bodyPr>
          <a:lstStyle>
            <a:lvl1pPr algn="l"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1525245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22A78D1-4C59-4157-8F1B-3C88B9E5D2D9}" type="datetimeFigureOut">
              <a:rPr lang="nb-NO" smtClean="0"/>
              <a:pPr/>
              <a:t>13.01.2025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292849" y="6346928"/>
            <a:ext cx="3860297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317004" y="6346928"/>
            <a:ext cx="2844430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5EC2E34-9840-4D02-90B4-30C010649BE7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622300" y="1630363"/>
            <a:ext cx="10945813" cy="42481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4" t="30624" r="11400" b="31774"/>
          <a:stretch/>
        </p:blipFill>
        <p:spPr>
          <a:xfrm>
            <a:off x="10008000" y="6048000"/>
            <a:ext cx="2108566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719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-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/>
          <p:cNvSpPr/>
          <p:nvPr userDrawn="1"/>
        </p:nvSpPr>
        <p:spPr>
          <a:xfrm>
            <a:off x="0" y="0"/>
            <a:ext cx="12186285" cy="6064885"/>
          </a:xfrm>
          <a:custGeom>
            <a:avLst/>
            <a:gdLst/>
            <a:ahLst/>
            <a:cxnLst/>
            <a:rect l="l" t="t" r="r" b="b"/>
            <a:pathLst>
              <a:path w="12186285" h="6064885">
                <a:moveTo>
                  <a:pt x="0" y="6064351"/>
                </a:moveTo>
                <a:lnTo>
                  <a:pt x="12186005" y="6064351"/>
                </a:lnTo>
                <a:lnTo>
                  <a:pt x="12186005" y="0"/>
                </a:lnTo>
                <a:lnTo>
                  <a:pt x="0" y="0"/>
                </a:lnTo>
                <a:lnTo>
                  <a:pt x="0" y="6064351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1237213" cy="365210"/>
          </a:xfrm>
        </p:spPr>
        <p:txBody>
          <a:bodyPr/>
          <a:lstStyle/>
          <a:p>
            <a:fld id="{C22A78D1-4C59-4157-8F1B-3C88B9E5D2D9}" type="datetimeFigureOut">
              <a:rPr lang="nb-NO" smtClean="0"/>
              <a:t>13.01.2025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077505" y="6357822"/>
            <a:ext cx="3860297" cy="365210"/>
          </a:xfrm>
        </p:spPr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168573" y="6357822"/>
            <a:ext cx="612182" cy="365210"/>
          </a:xfrm>
        </p:spPr>
        <p:txBody>
          <a:bodyPr/>
          <a:lstStyle/>
          <a:p>
            <a:fld id="{25EC2E34-9840-4D02-90B4-30C010649BE7}" type="slidenum">
              <a:rPr lang="nb-NO" smtClean="0"/>
              <a:t>‹#›</a:t>
            </a:fld>
            <a:endParaRPr lang="nb-NO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4160" y="5662042"/>
            <a:ext cx="2413694" cy="170563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01120" y="6347206"/>
            <a:ext cx="2213040" cy="335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1582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-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 userDrawn="1"/>
        </p:nvSpPr>
        <p:spPr>
          <a:xfrm>
            <a:off x="0" y="5950074"/>
            <a:ext cx="12190413" cy="909514"/>
          </a:xfrm>
          <a:custGeom>
            <a:avLst/>
            <a:gdLst/>
            <a:ahLst/>
            <a:cxnLst/>
            <a:rect l="l" t="t" r="r" b="b"/>
            <a:pathLst>
              <a:path w="12186285" h="1580515">
                <a:moveTo>
                  <a:pt x="0" y="1580184"/>
                </a:moveTo>
                <a:lnTo>
                  <a:pt x="12186005" y="1580184"/>
                </a:lnTo>
                <a:lnTo>
                  <a:pt x="12186005" y="0"/>
                </a:lnTo>
                <a:lnTo>
                  <a:pt x="0" y="0"/>
                </a:lnTo>
                <a:lnTo>
                  <a:pt x="0" y="1580184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>
              <a:solidFill>
                <a:schemeClr val="bg1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521" y="6357822"/>
            <a:ext cx="1237213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22A78D1-4C59-4157-8F1B-3C88B9E5D2D9}" type="datetimeFigureOut">
              <a:rPr lang="nb-NO" smtClean="0"/>
              <a:pPr/>
              <a:t>13.01.2025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040707" y="6357822"/>
            <a:ext cx="3860297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094977" y="6355186"/>
            <a:ext cx="612182" cy="3652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5EC2E34-9840-4D02-90B4-30C010649BE7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4" t="30624" r="11400" b="31774"/>
          <a:stretch/>
        </p:blipFill>
        <p:spPr>
          <a:xfrm>
            <a:off x="10008000" y="6048000"/>
            <a:ext cx="2108566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4963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/>
          <p:cNvSpPr/>
          <p:nvPr userDrawn="1"/>
        </p:nvSpPr>
        <p:spPr>
          <a:xfrm>
            <a:off x="7" y="1885545"/>
            <a:ext cx="12190406" cy="7241354"/>
          </a:xfrm>
          <a:custGeom>
            <a:avLst/>
            <a:gdLst/>
            <a:ahLst/>
            <a:cxnLst/>
            <a:rect l="l" t="t" r="r" b="b"/>
            <a:pathLst>
              <a:path w="12186285" h="5222240">
                <a:moveTo>
                  <a:pt x="10941900" y="0"/>
                </a:moveTo>
                <a:lnTo>
                  <a:pt x="0" y="0"/>
                </a:lnTo>
                <a:lnTo>
                  <a:pt x="0" y="5221897"/>
                </a:lnTo>
                <a:lnTo>
                  <a:pt x="12185992" y="5221897"/>
                </a:lnTo>
                <a:lnTo>
                  <a:pt x="12185992" y="174561"/>
                </a:lnTo>
                <a:lnTo>
                  <a:pt x="11093919" y="174561"/>
                </a:lnTo>
                <a:lnTo>
                  <a:pt x="10941900" y="0"/>
                </a:lnTo>
                <a:close/>
              </a:path>
              <a:path w="12186285" h="5222240">
                <a:moveTo>
                  <a:pt x="12185992" y="0"/>
                </a:moveTo>
                <a:lnTo>
                  <a:pt x="11257356" y="0"/>
                </a:lnTo>
                <a:lnTo>
                  <a:pt x="11093919" y="174561"/>
                </a:lnTo>
                <a:lnTo>
                  <a:pt x="12185992" y="174561"/>
                </a:lnTo>
                <a:lnTo>
                  <a:pt x="12185992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22A78D1-4C59-4157-8F1B-3C88B9E5D2D9}" type="datetimeFigureOut">
              <a:rPr lang="nb-NO" smtClean="0"/>
              <a:pPr/>
              <a:t>13.01.2025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25EC2E34-9840-4D02-90B4-30C010649BE7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96033"/>
            <a:ext cx="3629190" cy="2565498"/>
          </a:xfrm>
          <a:prstGeom prst="rect">
            <a:avLst/>
          </a:prstGeom>
        </p:spPr>
      </p:pic>
      <p:sp>
        <p:nvSpPr>
          <p:cNvPr id="14" name="object 3"/>
          <p:cNvSpPr/>
          <p:nvPr userDrawn="1"/>
        </p:nvSpPr>
        <p:spPr>
          <a:xfrm>
            <a:off x="443584" y="1893268"/>
            <a:ext cx="0" cy="3159645"/>
          </a:xfrm>
          <a:custGeom>
            <a:avLst/>
            <a:gdLst/>
            <a:ahLst/>
            <a:cxnLst/>
            <a:rect l="l" t="t" r="r" b="b"/>
            <a:pathLst>
              <a:path h="2369185">
                <a:moveTo>
                  <a:pt x="0" y="0"/>
                </a:moveTo>
                <a:lnTo>
                  <a:pt x="0" y="2368842"/>
                </a:lnTo>
              </a:path>
            </a:pathLst>
          </a:custGeom>
          <a:ln w="17589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13"/>
          </p:nvPr>
        </p:nvSpPr>
        <p:spPr>
          <a:xfrm>
            <a:off x="695325" y="2133600"/>
            <a:ext cx="9072563" cy="3024188"/>
          </a:xfrm>
        </p:spPr>
        <p:txBody>
          <a:bodyPr>
            <a:normAutofit/>
          </a:bodyPr>
          <a:lstStyle>
            <a:lvl1pPr marL="0" indent="0">
              <a:buNone/>
              <a:defRPr sz="4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7534" y="826482"/>
            <a:ext cx="2865126" cy="429769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C94A4DD2-AB35-ECB5-ED45-8668EB2F3D9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058" y="436298"/>
            <a:ext cx="3964866" cy="1284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018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21" y="274702"/>
            <a:ext cx="10971372" cy="1143265"/>
          </a:xfrm>
          <a:prstGeom prst="rect">
            <a:avLst/>
          </a:prstGeom>
        </p:spPr>
        <p:txBody>
          <a:bodyPr vert="horz" lIns="121917" tIns="60958" rIns="121917" bIns="60958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21" y="1600572"/>
            <a:ext cx="10971372" cy="4527011"/>
          </a:xfrm>
          <a:prstGeom prst="rect">
            <a:avLst/>
          </a:prstGeom>
        </p:spPr>
        <p:txBody>
          <a:bodyPr vert="horz" lIns="121917" tIns="60958" rIns="121917" bIns="60958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521" y="6357822"/>
            <a:ext cx="2844430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2A78D1-4C59-4157-8F1B-3C88B9E5D2D9}" type="datetimeFigureOut">
              <a:rPr lang="nb-NO" smtClean="0"/>
              <a:t>13.01.2025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058" y="6357822"/>
            <a:ext cx="3860297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6463" y="6357822"/>
            <a:ext cx="2844430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EC2E34-9840-4D02-90B4-30C010649BE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24797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61" r:id="rId5"/>
    <p:sldLayoutId id="2147483652" r:id="rId6"/>
    <p:sldLayoutId id="2147483666" r:id="rId7"/>
    <p:sldLayoutId id="2147483653" r:id="rId8"/>
    <p:sldLayoutId id="2147483667" r:id="rId9"/>
    <p:sldLayoutId id="2147483668" r:id="rId10"/>
    <p:sldLayoutId id="2147483654" r:id="rId11"/>
    <p:sldLayoutId id="2147483663" r:id="rId12"/>
    <p:sldLayoutId id="2147483664" r:id="rId13"/>
    <p:sldLayoutId id="2147483665" r:id="rId14"/>
    <p:sldLayoutId id="2147483655" r:id="rId15"/>
    <p:sldLayoutId id="2147483662" r:id="rId16"/>
    <p:sldLayoutId id="2147483669" r:id="rId17"/>
  </p:sldLayoutIdLst>
  <p:txStyles>
    <p:titleStyle>
      <a:lvl1pPr algn="ctr" defTabSz="121917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7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16730085-9A3C-E6D2-8055-F21B544C8F1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72511" y="2218160"/>
            <a:ext cx="10922799" cy="2736304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nb-NO" sz="2400" dirty="0">
                <a:solidFill>
                  <a:schemeClr val="bg1"/>
                </a:solidFill>
                <a:effectLst/>
                <a:latin typeface="+mn-lt"/>
                <a:ea typeface="Open Sans" panose="020B0606030504020204" pitchFamily="34" charset="0"/>
                <a:cs typeface="Calibri" panose="020F0502020204030204" pitchFamily="34" charset="0"/>
              </a:rPr>
              <a:t>Årsrapport 2021</a:t>
            </a:r>
          </a:p>
          <a:p>
            <a:pPr>
              <a:spcBef>
                <a:spcPts val="0"/>
              </a:spcBef>
            </a:pPr>
            <a:endParaRPr lang="nb-NO" sz="2400" dirty="0">
              <a:solidFill>
                <a:schemeClr val="bg1"/>
              </a:solidFill>
              <a:effectLst/>
              <a:latin typeface="+mn-lt"/>
              <a:ea typeface="Open Sans" panose="020B060603050402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nb-NO" sz="2400" dirty="0">
                <a:latin typeface="+mn-lt"/>
                <a:ea typeface="Open Sans" panose="020B0606030504020204" pitchFamily="34" charset="0"/>
                <a:cs typeface="Calibri" panose="020F0502020204030204" pitchFamily="34" charset="0"/>
              </a:rPr>
              <a:t>Selvmord etter kontakt med avtalespesialister innen </a:t>
            </a:r>
          </a:p>
          <a:p>
            <a:pPr>
              <a:spcBef>
                <a:spcPts val="0"/>
              </a:spcBef>
            </a:pPr>
            <a:r>
              <a:rPr lang="nb-NO" sz="2400" dirty="0">
                <a:latin typeface="+mn-lt"/>
                <a:ea typeface="Open Sans" panose="020B0606030504020204" pitchFamily="34" charset="0"/>
                <a:cs typeface="Calibri" panose="020F0502020204030204" pitchFamily="34" charset="0"/>
              </a:rPr>
              <a:t>psykisk helse og rus</a:t>
            </a:r>
            <a:endParaRPr lang="nb-NO" sz="2400" dirty="0">
              <a:solidFill>
                <a:schemeClr val="bg1"/>
              </a:solidFill>
              <a:effectLst/>
              <a:latin typeface="+mn-lt"/>
              <a:ea typeface="Open Sans" panose="020B060603050402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nb-NO" sz="2400" dirty="0">
              <a:solidFill>
                <a:schemeClr val="bg1"/>
              </a:solidFill>
              <a:effectLst/>
              <a:latin typeface="+mn-lt"/>
              <a:ea typeface="Open Sans" panose="020B060603050402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r>
              <a:rPr lang="nb-NO" sz="1800" dirty="0">
                <a:latin typeface="+mn-lt"/>
                <a:ea typeface="Open Sans" panose="020B0606030504020204" pitchFamily="34" charset="0"/>
                <a:cs typeface="Calibri" panose="020F0502020204030204" pitchFamily="34" charset="0"/>
              </a:rPr>
              <a:t>Utvalgte hovedfunn</a:t>
            </a:r>
          </a:p>
          <a:p>
            <a:pPr>
              <a:spcBef>
                <a:spcPts val="0"/>
              </a:spcBef>
            </a:pPr>
            <a:endParaRPr lang="nb-NO" sz="4200" dirty="0">
              <a:solidFill>
                <a:schemeClr val="bg1"/>
              </a:solidFill>
              <a:effectLst/>
              <a:latin typeface="+mn-lt"/>
              <a:ea typeface="Open Sans" panose="020B0606030504020204" pitchFamily="34" charset="0"/>
              <a:cs typeface="Calibri" panose="020F0502020204030204" pitchFamily="34" charset="0"/>
            </a:endParaRPr>
          </a:p>
          <a:p>
            <a:pPr>
              <a:spcBef>
                <a:spcPts val="0"/>
              </a:spcBef>
            </a:pPr>
            <a:endParaRPr lang="nb-NO" sz="4200" dirty="0">
              <a:solidFill>
                <a:schemeClr val="bg1"/>
              </a:solidFill>
              <a:effectLst/>
              <a:latin typeface="+mn-lt"/>
              <a:ea typeface="Open Sans" panose="020B0606030504020204" pitchFamily="34" charset="0"/>
              <a:cs typeface="Calibri" panose="020F0502020204030204" pitchFamily="34" charset="0"/>
            </a:endParaRPr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23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0294" y="2425700"/>
            <a:ext cx="2453132" cy="340261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E299F04-149B-200E-32BA-E5E565343D83}"/>
              </a:ext>
            </a:extLst>
          </p:cNvPr>
          <p:cNvSpPr txBox="1"/>
          <p:nvPr/>
        </p:nvSpPr>
        <p:spPr>
          <a:xfrm>
            <a:off x="672511" y="4785187"/>
            <a:ext cx="69536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rgbClr val="FF0000"/>
                </a:solidFill>
              </a:rPr>
              <a:t>NB: Denne PowerPoint-presentasjonen er beskyttet av opphavsrett CC BY-NC-ND.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2D050A-87BE-71B2-8BCF-25ED99AF92BA}"/>
              </a:ext>
            </a:extLst>
          </p:cNvPr>
          <p:cNvSpPr txBox="1"/>
          <p:nvPr/>
        </p:nvSpPr>
        <p:spPr>
          <a:xfrm>
            <a:off x="672511" y="5372951"/>
            <a:ext cx="5790795" cy="1624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>
                <a:solidFill>
                  <a:schemeClr val="bg1"/>
                </a:solidFill>
              </a:rPr>
              <a:t>Vennligst referer på følende måte:</a:t>
            </a:r>
          </a:p>
          <a:p>
            <a:endParaRPr lang="nb-NO" sz="1100" b="1" dirty="0">
              <a:solidFill>
                <a:schemeClr val="bg1"/>
              </a:solidFill>
            </a:endParaRPr>
          </a:p>
          <a:p>
            <a:pPr>
              <a:lnSpc>
                <a:spcPct val="115000"/>
              </a:lnSpc>
            </a:pPr>
            <a:r>
              <a:rPr lang="nb-NO" sz="105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Walby, F.A., Astrup, H., Giil, E &amp; Myhre, M.Ø (</a:t>
            </a:r>
            <a:r>
              <a:rPr lang="nb-NO" sz="1050" dirty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2024). Nasjonalt kartleggingssystem for selvmord i psykisk helsevern og tverrfaglig spesialisert rusbehandling. Årsrapport 2021 – Selvmord etter kontakt med avtalespesialister innen psykisk helse og rus. Nasjonalt kartleggingssystem for selvmord i psykisk helsevern og tverrfaglig spesialisert rusbehandling, Nasjonalt senter for selvmordsforskning og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nb-NO" sz="1050" dirty="0">
                <a:solidFill>
                  <a:schemeClr val="bg1"/>
                </a:solidFill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-forebygging, Universitetet i Oslo</a:t>
            </a:r>
            <a:r>
              <a:rPr lang="nb-NO" sz="105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Open Sans" panose="020B0606030504020204" pitchFamily="34" charset="0"/>
                <a:cs typeface="Calibri" panose="020F0502020204030204" pitchFamily="34" charset="0"/>
              </a:rPr>
              <a:t>. Hentet fra: www.uio.no/kartleggingssystemet</a:t>
            </a:r>
            <a:endParaRPr lang="nb-NO" sz="105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nb-NO" sz="105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53080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12B04D4-FEE5-A63A-6CD7-13B30A465D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5301" y="281653"/>
            <a:ext cx="7439023" cy="5321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711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5E52F3B-9939-D1F7-D8AD-C01B5C24C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Avtalespesialister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5CFC52D-56FC-B433-C1D9-AD33824694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21" y="1906053"/>
            <a:ext cx="11102309" cy="3672409"/>
          </a:xfrm>
        </p:spPr>
        <p:txBody>
          <a:bodyPr>
            <a:normAutofit fontScale="70000" lnSpcReduction="20000"/>
          </a:bodyPr>
          <a:lstStyle/>
          <a:p>
            <a:r>
              <a:rPr lang="nb-NO" sz="2400"/>
              <a:t>Avtalespesialister innenfor psykisk helse og rus er privatpraktiserende psykiatere eller psykologspesialister som får driftstilskudd av staten. </a:t>
            </a:r>
          </a:p>
          <a:p>
            <a:pPr marL="0" indent="0">
              <a:buNone/>
            </a:pPr>
            <a:endParaRPr lang="nb-NO" sz="2400"/>
          </a:p>
          <a:p>
            <a:r>
              <a:rPr lang="nb-NO" sz="2400"/>
              <a:t>Utfører konsultasjoner på oppdrag fra et regionalt helseforetak.</a:t>
            </a:r>
          </a:p>
          <a:p>
            <a:r>
              <a:rPr lang="nb-NO" sz="2400"/>
              <a:t>Er en del av det totale tilbudet innenfor spesialisthelsetjenestenestene.</a:t>
            </a:r>
          </a:p>
          <a:p>
            <a:endParaRPr lang="nb-NO" sz="2400"/>
          </a:p>
          <a:p>
            <a:pPr>
              <a:spcAft>
                <a:spcPts val="600"/>
              </a:spcAft>
            </a:pPr>
            <a:r>
              <a:rPr lang="nb-NO" sz="3200"/>
              <a:t>Antall avtalespesialist årsverk i 2021= 623</a:t>
            </a:r>
          </a:p>
          <a:p>
            <a:r>
              <a:rPr lang="nb-NO" sz="2400"/>
              <a:t>Helse Sør-Øst RHF: 421 </a:t>
            </a:r>
          </a:p>
          <a:p>
            <a:r>
              <a:rPr lang="nb-NO" sz="2400"/>
              <a:t>Helse Vest RHF: 117</a:t>
            </a:r>
          </a:p>
          <a:p>
            <a:r>
              <a:rPr lang="nb-NO" sz="2400"/>
              <a:t>Helse Midt-Norge RHF: 48</a:t>
            </a:r>
          </a:p>
          <a:p>
            <a:r>
              <a:rPr lang="nb-NO" sz="2400"/>
              <a:t>Helse Nord RHF: 37 </a:t>
            </a:r>
          </a:p>
          <a:p>
            <a:endParaRPr lang="nb-NO" sz="2400"/>
          </a:p>
          <a:p>
            <a:r>
              <a:rPr lang="nb-NO"/>
              <a:t>Antall pasienter 2021 = 50 703 (34 476 kvinner og 16 227 menn)</a:t>
            </a:r>
          </a:p>
          <a:p>
            <a:endParaRPr lang="nb-NO" sz="2400"/>
          </a:p>
        </p:txBody>
      </p:sp>
    </p:spTree>
    <p:extLst>
      <p:ext uri="{BB962C8B-B14F-4D97-AF65-F5344CB8AC3E}">
        <p14:creationId xmlns:p14="http://schemas.microsoft.com/office/powerpoint/2010/main" val="2571105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EB090180-DBCE-E677-4287-5C2A9F8E7D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724" y="743748"/>
            <a:ext cx="5327061" cy="4557740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1722D9E8-F700-0B1A-0D62-FB723791DA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8244" y="743748"/>
            <a:ext cx="5304808" cy="4557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8190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1AF2855B-5BCF-ED30-4F44-A93B0A24E7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2387" y="1686963"/>
            <a:ext cx="78105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6598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E2113B81-1C53-E156-A1AD-B0F4CDBA5B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358" y="638205"/>
            <a:ext cx="5738929" cy="4580732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1C6D5023-9C80-3077-3EB4-DA7FDC3EB2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6075" y="638204"/>
            <a:ext cx="5855716" cy="4926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3237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7756D7B0-48A3-3F5D-6290-41441D3C65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8999" y="291740"/>
            <a:ext cx="7418448" cy="5334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375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46845926-52BE-0ADB-AA1A-483E45E6A3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7829" y="291240"/>
            <a:ext cx="6633125" cy="5122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1573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818DF9AB-8AF0-63E1-CDE7-CD2F2F6303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4925" y="1408922"/>
            <a:ext cx="8422934" cy="2853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9564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2123AC44-BC3B-3FDD-68B8-75D6E83208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509" y="1604984"/>
            <a:ext cx="6083671" cy="1540811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E7A9729F-7425-CE74-84E4-33365DF8E2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0291" y="676489"/>
            <a:ext cx="5213703" cy="4520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5132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EBE4E2B4-6D72-0464-BD48-9FB306A6FD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2502" y="184990"/>
            <a:ext cx="6304886" cy="566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381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E740622B-77EE-F1F3-CE87-3FD671206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4327" y="326572"/>
            <a:ext cx="6748317" cy="5503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6950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81B0929B-4C41-01F2-2C68-132206BAD1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204" y="401216"/>
            <a:ext cx="6693148" cy="5419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459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F3F831A4-CCEC-782D-5894-9240798B67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2170" y="497977"/>
            <a:ext cx="6192238" cy="4981344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1CA3AD50-428F-76C0-F5E8-F103102C49BF}"/>
              </a:ext>
            </a:extLst>
          </p:cNvPr>
          <p:cNvSpPr txBox="1"/>
          <p:nvPr/>
        </p:nvSpPr>
        <p:spPr>
          <a:xfrm>
            <a:off x="7669761" y="1180212"/>
            <a:ext cx="35642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/>
              <a:t>69 % foreskrevet psykofarmaka</a:t>
            </a:r>
          </a:p>
        </p:txBody>
      </p:sp>
    </p:spTree>
    <p:extLst>
      <p:ext uri="{BB962C8B-B14F-4D97-AF65-F5344CB8AC3E}">
        <p14:creationId xmlns:p14="http://schemas.microsoft.com/office/powerpoint/2010/main" val="9564222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EB76592E-2B15-063A-3516-96F26EEDCF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0976" y="485191"/>
            <a:ext cx="6224793" cy="5192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475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5B07EBC6-C707-F32E-9776-D7D6CD8EEA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516" y="681831"/>
            <a:ext cx="5635690" cy="4667055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F69BB72B-F1FA-325D-79A4-24D4E3C3DE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4884" y="681831"/>
            <a:ext cx="5475464" cy="4722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0949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Kartleggingssystemet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16DAF"/>
      </a:accent1>
      <a:accent2>
        <a:srgbClr val="8DADCB"/>
      </a:accent2>
      <a:accent3>
        <a:srgbClr val="4F5966"/>
      </a:accent3>
      <a:accent4>
        <a:srgbClr val="FFE280"/>
      </a:accent4>
      <a:accent5>
        <a:srgbClr val="FABD69"/>
      </a:accent5>
      <a:accent6>
        <a:srgbClr val="9C6AA4"/>
      </a:accent6>
      <a:hlink>
        <a:srgbClr val="67C0C5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C66E6E18-FC52-4423-9BE7-D5B4928E1C22}" vid="{6F2EDBFC-8D23-47FF-9BF6-17D91BD9449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E659EC12708AA4FA29A4597838A7C44" ma:contentTypeVersion="18" ma:contentTypeDescription="Opprett et nytt dokument." ma:contentTypeScope="" ma:versionID="e57a7af5a4271c006c37db3851a5e1ba">
  <xsd:schema xmlns:xsd="http://www.w3.org/2001/XMLSchema" xmlns:xs="http://www.w3.org/2001/XMLSchema" xmlns:p="http://schemas.microsoft.com/office/2006/metadata/properties" xmlns:ns2="7c436a1f-80a0-4d6a-9daa-c10a0a6c7265" xmlns:ns3="2e393561-eae3-4058-b28b-3aeb1e2aae59" targetNamespace="http://schemas.microsoft.com/office/2006/metadata/properties" ma:root="true" ma:fieldsID="7c7ae477cb16326e1f3a93de6703c147" ns2:_="" ns3:_="">
    <xsd:import namespace="7c436a1f-80a0-4d6a-9daa-c10a0a6c7265"/>
    <xsd:import namespace="2e393561-eae3-4058-b28b-3aeb1e2aae5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436a1f-80a0-4d6a-9daa-c10a0a6c726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internalName="MediaServiceAutoTags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Bildemerkelapper" ma:readOnly="false" ma:fieldId="{5cf76f15-5ced-4ddc-b409-7134ff3c332f}" ma:taxonomyMulti="true" ma:sspId="c22fd018-c39b-462c-89de-126a365ef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393561-eae3-4058-b28b-3aeb1e2aae5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c5c730e-82dc-4c15-bb29-a5979a7f9c3d}" ma:internalName="TaxCatchAll" ma:showField="CatchAllData" ma:web="2e393561-eae3-4058-b28b-3aeb1e2aae5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e393561-eae3-4058-b28b-3aeb1e2aae59" xsi:nil="true"/>
    <lcf76f155ced4ddcb4097134ff3c332f xmlns="7c436a1f-80a0-4d6a-9daa-c10a0a6c726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5C847EA-FCE5-4693-9432-97199CAB57E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9F63D7C-E5D5-41BD-AC99-F2E586CB9C5A}">
  <ds:schemaRefs>
    <ds:schemaRef ds:uri="2e393561-eae3-4058-b28b-3aeb1e2aae59"/>
    <ds:schemaRef ds:uri="7c436a1f-80a0-4d6a-9daa-c10a0a6c726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52BFB254-0AE7-4A39-B8DA-6A5A1A78B405}">
  <ds:schemaRefs>
    <ds:schemaRef ds:uri="http://schemas.microsoft.com/office/2006/documentManagement/types"/>
    <ds:schemaRef ds:uri="http://schemas.openxmlformats.org/package/2006/metadata/core-properties"/>
    <ds:schemaRef ds:uri="7c436a1f-80a0-4d6a-9daa-c10a0a6c7265"/>
    <ds:schemaRef ds:uri="http://purl.org/dc/elements/1.1/"/>
    <ds:schemaRef ds:uri="2e393561-eae3-4058-b28b-3aeb1e2aae59"/>
    <ds:schemaRef ds:uri="http://schemas.microsoft.com/office/2006/metadata/properties"/>
    <ds:schemaRef ds:uri="http://purl.org/dc/terms/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ppmal_kartlsys_grå</Template>
  <TotalTime>82</TotalTime>
  <Words>212</Words>
  <Application>Microsoft Office PowerPoint</Application>
  <PresentationFormat>Custom</PresentationFormat>
  <Paragraphs>34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PowerPoint Presentation</vt:lpstr>
      <vt:lpstr>PowerPoint Presentation</vt:lpstr>
      <vt:lpstr>Avtalespesialister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Anine Therese Kildahl</dc:creator>
  <cp:lastModifiedBy>Helene Astrup</cp:lastModifiedBy>
  <cp:revision>10</cp:revision>
  <dcterms:created xsi:type="dcterms:W3CDTF">2021-10-20T08:18:57Z</dcterms:created>
  <dcterms:modified xsi:type="dcterms:W3CDTF">2025-01-13T10:21:44Z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0x0101000E659EC12708AA4FA29A4597838A7C44</vt:lpwstr>
  </property>
  <property fmtid="{D5CDD505-2E9C-101B-9397-08002B2CF9AE}" pid="3" name="MediaServiceImageTags">
    <vt:lpwstr/>
  </property>
</Properties>
</file>