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672" r:id="rId5"/>
    <p:sldId id="302" r:id="rId6"/>
    <p:sldId id="331" r:id="rId7"/>
    <p:sldId id="333" r:id="rId8"/>
    <p:sldId id="334" r:id="rId9"/>
    <p:sldId id="335" r:id="rId10"/>
    <p:sldId id="336" r:id="rId11"/>
    <p:sldId id="337" r:id="rId12"/>
    <p:sldId id="338" r:id="rId13"/>
    <p:sldId id="660" r:id="rId14"/>
    <p:sldId id="339" r:id="rId15"/>
    <p:sldId id="340" r:id="rId16"/>
    <p:sldId id="342" r:id="rId17"/>
    <p:sldId id="343" r:id="rId18"/>
    <p:sldId id="661" r:id="rId19"/>
    <p:sldId id="344" r:id="rId20"/>
    <p:sldId id="662" r:id="rId21"/>
    <p:sldId id="345" r:id="rId22"/>
    <p:sldId id="663" r:id="rId23"/>
    <p:sldId id="664" r:id="rId24"/>
    <p:sldId id="665" r:id="rId25"/>
    <p:sldId id="666" r:id="rId26"/>
    <p:sldId id="667" r:id="rId27"/>
    <p:sldId id="668" r:id="rId28"/>
    <p:sldId id="669" r:id="rId29"/>
    <p:sldId id="670" r:id="rId30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rik Andreas Walby" initials="FAW" lastIdx="3" clrIdx="0">
    <p:extLst>
      <p:ext uri="{19B8F6BF-5375-455C-9EA6-DF929625EA0E}">
        <p15:presenceInfo xmlns:p15="http://schemas.microsoft.com/office/powerpoint/2012/main" userId="S-1-5-21-1927809936-1189766144-1318725885-60741" providerId="AD"/>
      </p:ext>
    </p:extLst>
  </p:cmAuthor>
  <p:cmAuthor id="2" name="Helene Astrup" initials="HA" lastIdx="14" clrIdx="1">
    <p:extLst>
      <p:ext uri="{19B8F6BF-5375-455C-9EA6-DF929625EA0E}">
        <p15:presenceInfo xmlns:p15="http://schemas.microsoft.com/office/powerpoint/2012/main" userId="S-1-5-21-1927809936-1189766144-1318725885-317030" providerId="AD"/>
      </p:ext>
    </p:extLst>
  </p:cmAuthor>
  <p:cmAuthor id="3" name="Helene Astrup" initials="HA [2]" lastIdx="2" clrIdx="2">
    <p:extLst>
      <p:ext uri="{19B8F6BF-5375-455C-9EA6-DF929625EA0E}">
        <p15:presenceInfo xmlns:p15="http://schemas.microsoft.com/office/powerpoint/2012/main" userId="S::helenast@uio.no::37292ee6-9a14-43fd-8c27-a37184d942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C0C5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8D467D-6873-45E5-992A-5F710DC56B94}" v="4" dt="2025-01-13T10:24:53.1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Astrup" userId="37292ee6-9a14-43fd-8c27-a37184d9426f" providerId="ADAL" clId="{561BA752-13B1-4903-8DCF-4FC46EA8C5C0}"/>
    <pc:docChg chg="custSel delSld modSld">
      <pc:chgData name="Helene Astrup" userId="37292ee6-9a14-43fd-8c27-a37184d9426f" providerId="ADAL" clId="{561BA752-13B1-4903-8DCF-4FC46EA8C5C0}" dt="2024-06-19T14:07:08.024" v="261" actId="20577"/>
      <pc:docMkLst>
        <pc:docMk/>
      </pc:docMkLst>
      <pc:sldChg chg="modSp mod">
        <pc:chgData name="Helene Astrup" userId="37292ee6-9a14-43fd-8c27-a37184d9426f" providerId="ADAL" clId="{561BA752-13B1-4903-8DCF-4FC46EA8C5C0}" dt="2024-06-19T14:07:08.024" v="261" actId="20577"/>
        <pc:sldMkLst>
          <pc:docMk/>
          <pc:sldMk cId="793873906" sldId="298"/>
        </pc:sldMkLst>
        <pc:spChg chg="mod">
          <ac:chgData name="Helene Astrup" userId="37292ee6-9a14-43fd-8c27-a37184d9426f" providerId="ADAL" clId="{561BA752-13B1-4903-8DCF-4FC46EA8C5C0}" dt="2024-06-19T14:07:08.024" v="261" actId="20577"/>
          <ac:spMkLst>
            <pc:docMk/>
            <pc:sldMk cId="793873906" sldId="298"/>
            <ac:spMk id="3" creationId="{00000000-0000-0000-0000-000000000000}"/>
          </ac:spMkLst>
        </pc:spChg>
      </pc:sldChg>
      <pc:sldChg chg="addSp modSp mod">
        <pc:chgData name="Helene Astrup" userId="37292ee6-9a14-43fd-8c27-a37184d9426f" providerId="ADAL" clId="{561BA752-13B1-4903-8DCF-4FC46EA8C5C0}" dt="2024-06-11T06:36:18.199" v="11" actId="1076"/>
        <pc:sldMkLst>
          <pc:docMk/>
          <pc:sldMk cId="3504819045" sldId="359"/>
        </pc:sldMkLst>
        <pc:picChg chg="add mod">
          <ac:chgData name="Helene Astrup" userId="37292ee6-9a14-43fd-8c27-a37184d9426f" providerId="ADAL" clId="{561BA752-13B1-4903-8DCF-4FC46EA8C5C0}" dt="2024-06-11T06:36:12.379" v="9" actId="1076"/>
          <ac:picMkLst>
            <pc:docMk/>
            <pc:sldMk cId="3504819045" sldId="359"/>
            <ac:picMk id="3" creationId="{EB090180-DBCE-E677-4287-5C2A9F8E7D7D}"/>
          </ac:picMkLst>
        </pc:picChg>
        <pc:picChg chg="add mod">
          <ac:chgData name="Helene Astrup" userId="37292ee6-9a14-43fd-8c27-a37184d9426f" providerId="ADAL" clId="{561BA752-13B1-4903-8DCF-4FC46EA8C5C0}" dt="2024-06-11T06:36:18.199" v="11" actId="1076"/>
          <ac:picMkLst>
            <pc:docMk/>
            <pc:sldMk cId="3504819045" sldId="359"/>
            <ac:picMk id="5" creationId="{1722D9E8-F700-0B1A-0D62-FB723791DAFC}"/>
          </ac:picMkLst>
        </pc:picChg>
      </pc:sldChg>
      <pc:sldChg chg="addSp delSp modSp mod">
        <pc:chgData name="Helene Astrup" userId="37292ee6-9a14-43fd-8c27-a37184d9426f" providerId="ADAL" clId="{561BA752-13B1-4903-8DCF-4FC46EA8C5C0}" dt="2024-06-11T06:41:01.951" v="130" actId="1076"/>
        <pc:sldMkLst>
          <pc:docMk/>
          <pc:sldMk cId="3682330878" sldId="360"/>
        </pc:sldMkLst>
        <pc:spChg chg="add mod">
          <ac:chgData name="Helene Astrup" userId="37292ee6-9a14-43fd-8c27-a37184d9426f" providerId="ADAL" clId="{561BA752-13B1-4903-8DCF-4FC46EA8C5C0}" dt="2024-06-11T06:40:56.654" v="128" actId="1076"/>
          <ac:spMkLst>
            <pc:docMk/>
            <pc:sldMk cId="3682330878" sldId="360"/>
            <ac:spMk id="7" creationId="{394C43F4-6AAB-9D4C-02F3-3E977830E4D8}"/>
          </ac:spMkLst>
        </pc:spChg>
        <pc:spChg chg="add mod">
          <ac:chgData name="Helene Astrup" userId="37292ee6-9a14-43fd-8c27-a37184d9426f" providerId="ADAL" clId="{561BA752-13B1-4903-8DCF-4FC46EA8C5C0}" dt="2024-06-11T06:41:01.951" v="130" actId="1076"/>
          <ac:spMkLst>
            <pc:docMk/>
            <pc:sldMk cId="3682330878" sldId="360"/>
            <ac:spMk id="8" creationId="{53CE75CA-22E4-E0BA-E2FF-03F0AA8A8482}"/>
          </ac:spMkLst>
        </pc:spChg>
        <pc:picChg chg="add del mod">
          <ac:chgData name="Helene Astrup" userId="37292ee6-9a14-43fd-8c27-a37184d9426f" providerId="ADAL" clId="{561BA752-13B1-4903-8DCF-4FC46EA8C5C0}" dt="2024-06-11T06:37:26.385" v="14" actId="478"/>
          <ac:picMkLst>
            <pc:docMk/>
            <pc:sldMk cId="3682330878" sldId="360"/>
            <ac:picMk id="3" creationId="{8198E0FD-217C-33D7-B992-9C55D2A885AC}"/>
          </ac:picMkLst>
        </pc:picChg>
        <pc:picChg chg="add mod">
          <ac:chgData name="Helene Astrup" userId="37292ee6-9a14-43fd-8c27-a37184d9426f" providerId="ADAL" clId="{561BA752-13B1-4903-8DCF-4FC46EA8C5C0}" dt="2024-06-11T06:40:58.619" v="129" actId="1076"/>
          <ac:picMkLst>
            <pc:docMk/>
            <pc:sldMk cId="3682330878" sldId="360"/>
            <ac:picMk id="5" creationId="{2FC27CBF-EBC2-2806-AD23-4CB0CFD7B6AF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1:25.223" v="132" actId="1076"/>
        <pc:sldMkLst>
          <pc:docMk/>
          <pc:sldMk cId="3165659844" sldId="361"/>
        </pc:sldMkLst>
        <pc:picChg chg="add mod">
          <ac:chgData name="Helene Astrup" userId="37292ee6-9a14-43fd-8c27-a37184d9426f" providerId="ADAL" clId="{561BA752-13B1-4903-8DCF-4FC46EA8C5C0}" dt="2024-06-11T06:41:25.223" v="132" actId="1076"/>
          <ac:picMkLst>
            <pc:docMk/>
            <pc:sldMk cId="3165659844" sldId="361"/>
            <ac:picMk id="3" creationId="{1AF2855B-5BCF-ED30-4F44-A93B0A24E704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2:34.889" v="149" actId="14100"/>
        <pc:sldMkLst>
          <pc:docMk/>
          <pc:sldMk cId="3862323708" sldId="362"/>
        </pc:sldMkLst>
        <pc:picChg chg="add mod">
          <ac:chgData name="Helene Astrup" userId="37292ee6-9a14-43fd-8c27-a37184d9426f" providerId="ADAL" clId="{561BA752-13B1-4903-8DCF-4FC46EA8C5C0}" dt="2024-06-11T06:42:29.640" v="148" actId="14100"/>
          <ac:picMkLst>
            <pc:docMk/>
            <pc:sldMk cId="3862323708" sldId="362"/>
            <ac:picMk id="3" creationId="{E2113B81-1C53-E156-A1AD-B0F4CDBA5B7F}"/>
          </ac:picMkLst>
        </pc:picChg>
        <pc:picChg chg="add mod">
          <ac:chgData name="Helene Astrup" userId="37292ee6-9a14-43fd-8c27-a37184d9426f" providerId="ADAL" clId="{561BA752-13B1-4903-8DCF-4FC46EA8C5C0}" dt="2024-06-11T06:42:34.889" v="149" actId="14100"/>
          <ac:picMkLst>
            <pc:docMk/>
            <pc:sldMk cId="3862323708" sldId="362"/>
            <ac:picMk id="5" creationId="{1C6D5023-9C80-3077-3EB4-DA7FDC3EB29B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3:20.579" v="156" actId="1076"/>
        <pc:sldMkLst>
          <pc:docMk/>
          <pc:sldMk cId="2543157382" sldId="363"/>
        </pc:sldMkLst>
        <pc:picChg chg="add mod">
          <ac:chgData name="Helene Astrup" userId="37292ee6-9a14-43fd-8c27-a37184d9426f" providerId="ADAL" clId="{561BA752-13B1-4903-8DCF-4FC46EA8C5C0}" dt="2024-06-11T06:43:20.579" v="156" actId="1076"/>
          <ac:picMkLst>
            <pc:docMk/>
            <pc:sldMk cId="2543157382" sldId="363"/>
            <ac:picMk id="3" creationId="{46845926-52BE-0ADB-AA1A-483E45E6A366}"/>
          </ac:picMkLst>
        </pc:picChg>
      </pc:sldChg>
      <pc:sldChg chg="addSp modSp mod">
        <pc:chgData name="Helene Astrup" userId="37292ee6-9a14-43fd-8c27-a37184d9426f" providerId="ADAL" clId="{561BA752-13B1-4903-8DCF-4FC46EA8C5C0}" dt="2024-06-11T07:54:25.476" v="252" actId="14100"/>
        <pc:sldMkLst>
          <pc:docMk/>
          <pc:sldMk cId="2005956427" sldId="364"/>
        </pc:sldMkLst>
        <pc:picChg chg="add mod">
          <ac:chgData name="Helene Astrup" userId="37292ee6-9a14-43fd-8c27-a37184d9426f" providerId="ADAL" clId="{561BA752-13B1-4903-8DCF-4FC46EA8C5C0}" dt="2024-06-11T07:54:25.476" v="252" actId="14100"/>
          <ac:picMkLst>
            <pc:docMk/>
            <pc:sldMk cId="2005956427" sldId="364"/>
            <ac:picMk id="3" creationId="{818DF9AB-8AF0-63E1-CDE7-CD2F2F630324}"/>
          </ac:picMkLst>
        </pc:picChg>
      </pc:sldChg>
      <pc:sldChg chg="addSp modSp mod">
        <pc:chgData name="Helene Astrup" userId="37292ee6-9a14-43fd-8c27-a37184d9426f" providerId="ADAL" clId="{561BA752-13B1-4903-8DCF-4FC46EA8C5C0}" dt="2024-06-11T07:54:17.837" v="250" actId="1076"/>
        <pc:sldMkLst>
          <pc:docMk/>
          <pc:sldMk cId="1218513249" sldId="365"/>
        </pc:sldMkLst>
        <pc:picChg chg="add mod">
          <ac:chgData name="Helene Astrup" userId="37292ee6-9a14-43fd-8c27-a37184d9426f" providerId="ADAL" clId="{561BA752-13B1-4903-8DCF-4FC46EA8C5C0}" dt="2024-06-11T07:54:17.837" v="250" actId="1076"/>
          <ac:picMkLst>
            <pc:docMk/>
            <pc:sldMk cId="1218513249" sldId="365"/>
            <ac:picMk id="3" creationId="{2123AC44-BC3B-3FDD-68B8-75D6E8320800}"/>
          </ac:picMkLst>
        </pc:picChg>
        <pc:picChg chg="add mod">
          <ac:chgData name="Helene Astrup" userId="37292ee6-9a14-43fd-8c27-a37184d9426f" providerId="ADAL" clId="{561BA752-13B1-4903-8DCF-4FC46EA8C5C0}" dt="2024-06-11T06:45:21.900" v="178" actId="14100"/>
          <ac:picMkLst>
            <pc:docMk/>
            <pc:sldMk cId="1218513249" sldId="365"/>
            <ac:picMk id="5" creationId="{E7A9729F-7425-CE74-84E4-33365DF8E2EF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6:29.298" v="187" actId="1076"/>
        <pc:sldMkLst>
          <pc:docMk/>
          <pc:sldMk cId="4055238111" sldId="366"/>
        </pc:sldMkLst>
        <pc:picChg chg="add mod">
          <ac:chgData name="Helene Astrup" userId="37292ee6-9a14-43fd-8c27-a37184d9426f" providerId="ADAL" clId="{561BA752-13B1-4903-8DCF-4FC46EA8C5C0}" dt="2024-06-11T06:46:29.298" v="187" actId="1076"/>
          <ac:picMkLst>
            <pc:docMk/>
            <pc:sldMk cId="4055238111" sldId="366"/>
            <ac:picMk id="3" creationId="{EBE4E2B4-6D72-0464-BD48-9FB306A6FDBE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6:24.099" v="185" actId="1076"/>
        <pc:sldMkLst>
          <pc:docMk/>
          <pc:sldMk cId="4160695087" sldId="367"/>
        </pc:sldMkLst>
        <pc:picChg chg="add mod">
          <ac:chgData name="Helene Astrup" userId="37292ee6-9a14-43fd-8c27-a37184d9426f" providerId="ADAL" clId="{561BA752-13B1-4903-8DCF-4FC46EA8C5C0}" dt="2024-06-11T06:46:24.099" v="185" actId="1076"/>
          <ac:picMkLst>
            <pc:docMk/>
            <pc:sldMk cId="4160695087" sldId="367"/>
            <ac:picMk id="3" creationId="{E740622B-77EE-F1F3-CE87-3FD671206302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6:47.689" v="191" actId="14100"/>
        <pc:sldMkLst>
          <pc:docMk/>
          <pc:sldMk cId="255545957" sldId="368"/>
        </pc:sldMkLst>
        <pc:picChg chg="add mod">
          <ac:chgData name="Helene Astrup" userId="37292ee6-9a14-43fd-8c27-a37184d9426f" providerId="ADAL" clId="{561BA752-13B1-4903-8DCF-4FC46EA8C5C0}" dt="2024-06-11T06:46:47.689" v="191" actId="14100"/>
          <ac:picMkLst>
            <pc:docMk/>
            <pc:sldMk cId="255545957" sldId="368"/>
            <ac:picMk id="3" creationId="{81B0929B-4C41-01F2-2C68-132206BAD154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8:22.919" v="236" actId="1076"/>
        <pc:sldMkLst>
          <pc:docMk/>
          <pc:sldMk cId="339247583" sldId="370"/>
        </pc:sldMkLst>
        <pc:picChg chg="add mod">
          <ac:chgData name="Helene Astrup" userId="37292ee6-9a14-43fd-8c27-a37184d9426f" providerId="ADAL" clId="{561BA752-13B1-4903-8DCF-4FC46EA8C5C0}" dt="2024-06-11T06:48:22.919" v="236" actId="1076"/>
          <ac:picMkLst>
            <pc:docMk/>
            <pc:sldMk cId="339247583" sldId="370"/>
            <ac:picMk id="3" creationId="{EB76592E-2B15-063A-3516-96F26EEDCF3A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8:01.265" v="231" actId="1076"/>
        <pc:sldMkLst>
          <pc:docMk/>
          <pc:sldMk cId="956422213" sldId="371"/>
        </pc:sldMkLst>
        <pc:spChg chg="add mod">
          <ac:chgData name="Helene Astrup" userId="37292ee6-9a14-43fd-8c27-a37184d9426f" providerId="ADAL" clId="{561BA752-13B1-4903-8DCF-4FC46EA8C5C0}" dt="2024-06-11T06:48:01.265" v="231" actId="1076"/>
          <ac:spMkLst>
            <pc:docMk/>
            <pc:sldMk cId="956422213" sldId="371"/>
            <ac:spMk id="4" creationId="{1CA3AD50-428F-76C0-F5E8-F103102C49BF}"/>
          </ac:spMkLst>
        </pc:spChg>
        <pc:picChg chg="add mod">
          <ac:chgData name="Helene Astrup" userId="37292ee6-9a14-43fd-8c27-a37184d9426f" providerId="ADAL" clId="{561BA752-13B1-4903-8DCF-4FC46EA8C5C0}" dt="2024-06-11T06:47:10.119" v="194" actId="1076"/>
          <ac:picMkLst>
            <pc:docMk/>
            <pc:sldMk cId="956422213" sldId="371"/>
            <ac:picMk id="3" creationId="{F3F831A4-CCEC-782D-5894-9240798B67EF}"/>
          </ac:picMkLst>
        </pc:picChg>
      </pc:sldChg>
      <pc:sldChg chg="addSp modSp mod">
        <pc:chgData name="Helene Astrup" userId="37292ee6-9a14-43fd-8c27-a37184d9426f" providerId="ADAL" clId="{561BA752-13B1-4903-8DCF-4FC46EA8C5C0}" dt="2024-06-11T06:49:04.372" v="247" actId="1076"/>
        <pc:sldMkLst>
          <pc:docMk/>
          <pc:sldMk cId="2494094946" sldId="372"/>
        </pc:sldMkLst>
        <pc:picChg chg="add mod">
          <ac:chgData name="Helene Astrup" userId="37292ee6-9a14-43fd-8c27-a37184d9426f" providerId="ADAL" clId="{561BA752-13B1-4903-8DCF-4FC46EA8C5C0}" dt="2024-06-11T06:49:00.813" v="245" actId="1076"/>
          <ac:picMkLst>
            <pc:docMk/>
            <pc:sldMk cId="2494094946" sldId="372"/>
            <ac:picMk id="3" creationId="{5B07EBC6-C707-F32E-9776-D7D6CD8EEA66}"/>
          </ac:picMkLst>
        </pc:picChg>
        <pc:picChg chg="add mod">
          <ac:chgData name="Helene Astrup" userId="37292ee6-9a14-43fd-8c27-a37184d9426f" providerId="ADAL" clId="{561BA752-13B1-4903-8DCF-4FC46EA8C5C0}" dt="2024-06-11T06:49:04.372" v="247" actId="1076"/>
          <ac:picMkLst>
            <pc:docMk/>
            <pc:sldMk cId="2494094946" sldId="372"/>
            <ac:picMk id="5" creationId="{F69BB72B-F1FA-325D-79A4-24D4E3C3DE8E}"/>
          </ac:picMkLst>
        </pc:picChg>
      </pc:sldChg>
      <pc:sldChg chg="del">
        <pc:chgData name="Helene Astrup" userId="37292ee6-9a14-43fd-8c27-a37184d9426f" providerId="ADAL" clId="{561BA752-13B1-4903-8DCF-4FC46EA8C5C0}" dt="2024-06-11T06:49:08.134" v="248" actId="47"/>
        <pc:sldMkLst>
          <pc:docMk/>
          <pc:sldMk cId="2424864630" sldId="374"/>
        </pc:sldMkLst>
      </pc:sldChg>
      <pc:sldChg chg="addSp modSp mod">
        <pc:chgData name="Helene Astrup" userId="37292ee6-9a14-43fd-8c27-a37184d9426f" providerId="ADAL" clId="{561BA752-13B1-4903-8DCF-4FC46EA8C5C0}" dt="2024-06-11T06:43:02.122" v="153" actId="14100"/>
        <pc:sldMkLst>
          <pc:docMk/>
          <pc:sldMk cId="159337521" sldId="378"/>
        </pc:sldMkLst>
        <pc:picChg chg="add mod">
          <ac:chgData name="Helene Astrup" userId="37292ee6-9a14-43fd-8c27-a37184d9426f" providerId="ADAL" clId="{561BA752-13B1-4903-8DCF-4FC46EA8C5C0}" dt="2024-06-11T06:43:02.122" v="153" actId="14100"/>
          <ac:picMkLst>
            <pc:docMk/>
            <pc:sldMk cId="159337521" sldId="378"/>
            <ac:picMk id="3" creationId="{7756D7B0-48A3-3F5D-6290-41441D3C6509}"/>
          </ac:picMkLst>
        </pc:picChg>
      </pc:sldChg>
    </pc:docChg>
  </pc:docChgLst>
  <pc:docChgLst>
    <pc:chgData name="Fredrik Andreas Walby" userId="da30ecd8-6d63-4dde-8013-993d428230e2" providerId="ADAL" clId="{3A1AD229-DBD3-4353-98DA-8A964403A246}"/>
    <pc:docChg chg="undo custSel delSld modSld sldOrd">
      <pc:chgData name="Fredrik Andreas Walby" userId="da30ecd8-6d63-4dde-8013-993d428230e2" providerId="ADAL" clId="{3A1AD229-DBD3-4353-98DA-8A964403A246}" dt="2021-10-27T07:36:11.679" v="139" actId="20577"/>
      <pc:docMkLst>
        <pc:docMk/>
      </pc:docMkLst>
      <pc:sldChg chg="addSp modSp mod">
        <pc:chgData name="Fredrik Andreas Walby" userId="da30ecd8-6d63-4dde-8013-993d428230e2" providerId="ADAL" clId="{3A1AD229-DBD3-4353-98DA-8A964403A246}" dt="2021-10-27T07:23:38.683" v="120" actId="1076"/>
        <pc:sldMkLst>
          <pc:docMk/>
          <pc:sldMk cId="404645149" sldId="265"/>
        </pc:sldMkLst>
        <pc:spChg chg="mod">
          <ac:chgData name="Fredrik Andreas Walby" userId="da30ecd8-6d63-4dde-8013-993d428230e2" providerId="ADAL" clId="{3A1AD229-DBD3-4353-98DA-8A964403A246}" dt="2021-10-27T07:14:49.366" v="22" actId="20577"/>
          <ac:spMkLst>
            <pc:docMk/>
            <pc:sldMk cId="404645149" sldId="265"/>
            <ac:spMk id="2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06.029" v="113" actId="14100"/>
          <ac:spMkLst>
            <pc:docMk/>
            <pc:sldMk cId="404645149" sldId="265"/>
            <ac:spMk id="3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28.375" v="118" actId="1076"/>
          <ac:spMkLst>
            <pc:docMk/>
            <pc:sldMk cId="404645149" sldId="265"/>
            <ac:spMk id="5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25.344" v="117" actId="1076"/>
          <ac:spMkLst>
            <pc:docMk/>
            <pc:sldMk cId="404645149" sldId="265"/>
            <ac:spMk id="6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23:33.620" v="119" actId="1076"/>
          <ac:spMkLst>
            <pc:docMk/>
            <pc:sldMk cId="404645149" sldId="265"/>
            <ac:spMk id="7" creationId="{00000000-0000-0000-0000-000000000000}"/>
          </ac:spMkLst>
        </pc:spChg>
        <pc:spChg chg="mod">
          <ac:chgData name="Fredrik Andreas Walby" userId="da30ecd8-6d63-4dde-8013-993d428230e2" providerId="ADAL" clId="{3A1AD229-DBD3-4353-98DA-8A964403A246}" dt="2021-10-27T07:16:00.209" v="23" actId="1076"/>
          <ac:spMkLst>
            <pc:docMk/>
            <pc:sldMk cId="404645149" sldId="265"/>
            <ac:spMk id="8" creationId="{00000000-0000-0000-0000-000000000000}"/>
          </ac:spMkLst>
        </pc:spChg>
        <pc:spChg chg="add mod">
          <ac:chgData name="Fredrik Andreas Walby" userId="da30ecd8-6d63-4dde-8013-993d428230e2" providerId="ADAL" clId="{3A1AD229-DBD3-4353-98DA-8A964403A246}" dt="2021-10-27T07:23:38.683" v="120" actId="1076"/>
          <ac:spMkLst>
            <pc:docMk/>
            <pc:sldMk cId="404645149" sldId="265"/>
            <ac:spMk id="9" creationId="{03480350-A6AD-46F9-807A-6248A5539D35}"/>
          </ac:spMkLst>
        </pc:spChg>
      </pc:sldChg>
      <pc:sldChg chg="delCm">
        <pc:chgData name="Fredrik Andreas Walby" userId="da30ecd8-6d63-4dde-8013-993d428230e2" providerId="ADAL" clId="{3A1AD229-DBD3-4353-98DA-8A964403A246}" dt="2021-10-27T07:21:52.516" v="96" actId="1592"/>
        <pc:sldMkLst>
          <pc:docMk/>
          <pc:sldMk cId="2208212593" sldId="267"/>
        </pc:sldMkLst>
      </pc:sldChg>
      <pc:sldChg chg="delCm">
        <pc:chgData name="Fredrik Andreas Walby" userId="da30ecd8-6d63-4dde-8013-993d428230e2" providerId="ADAL" clId="{3A1AD229-DBD3-4353-98DA-8A964403A246}" dt="2021-10-27T07:24:09.700" v="121" actId="1592"/>
        <pc:sldMkLst>
          <pc:docMk/>
          <pc:sldMk cId="3589612337" sldId="277"/>
        </pc:sldMkLst>
      </pc:sldChg>
      <pc:sldChg chg="delCm">
        <pc:chgData name="Fredrik Andreas Walby" userId="da30ecd8-6d63-4dde-8013-993d428230e2" providerId="ADAL" clId="{3A1AD229-DBD3-4353-98DA-8A964403A246}" dt="2021-10-27T07:24:31.242" v="122" actId="1592"/>
        <pc:sldMkLst>
          <pc:docMk/>
          <pc:sldMk cId="320829179" sldId="282"/>
        </pc:sldMkLst>
      </pc:sldChg>
      <pc:sldChg chg="modSp mod">
        <pc:chgData name="Fredrik Andreas Walby" userId="da30ecd8-6d63-4dde-8013-993d428230e2" providerId="ADAL" clId="{3A1AD229-DBD3-4353-98DA-8A964403A246}" dt="2021-10-27T07:21:29.932" v="95" actId="20577"/>
        <pc:sldMkLst>
          <pc:docMk/>
          <pc:sldMk cId="793873906" sldId="298"/>
        </pc:sldMkLst>
        <pc:spChg chg="mod">
          <ac:chgData name="Fredrik Andreas Walby" userId="da30ecd8-6d63-4dde-8013-993d428230e2" providerId="ADAL" clId="{3A1AD229-DBD3-4353-98DA-8A964403A246}" dt="2021-10-27T07:21:29.932" v="95" actId="20577"/>
          <ac:spMkLst>
            <pc:docMk/>
            <pc:sldMk cId="793873906" sldId="298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36:11.679" v="139" actId="20577"/>
        <pc:sldMkLst>
          <pc:docMk/>
          <pc:sldMk cId="2682454666" sldId="304"/>
        </pc:sldMkLst>
        <pc:spChg chg="mod">
          <ac:chgData name="Fredrik Andreas Walby" userId="da30ecd8-6d63-4dde-8013-993d428230e2" providerId="ADAL" clId="{3A1AD229-DBD3-4353-98DA-8A964403A246}" dt="2021-10-27T07:36:11.679" v="139" actId="20577"/>
          <ac:spMkLst>
            <pc:docMk/>
            <pc:sldMk cId="2682454666" sldId="304"/>
            <ac:spMk id="3" creationId="{00000000-0000-0000-0000-000000000000}"/>
          </ac:spMkLst>
        </pc:spChg>
      </pc:sldChg>
      <pc:sldChg chg="del">
        <pc:chgData name="Fredrik Andreas Walby" userId="da30ecd8-6d63-4dde-8013-993d428230e2" providerId="ADAL" clId="{3A1AD229-DBD3-4353-98DA-8A964403A246}" dt="2021-10-27T07:34:14.582" v="131" actId="2696"/>
        <pc:sldMkLst>
          <pc:docMk/>
          <pc:sldMk cId="961955785" sldId="310"/>
        </pc:sldMkLst>
      </pc:sldChg>
      <pc:sldChg chg="del">
        <pc:chgData name="Fredrik Andreas Walby" userId="da30ecd8-6d63-4dde-8013-993d428230e2" providerId="ADAL" clId="{3A1AD229-DBD3-4353-98DA-8A964403A246}" dt="2021-10-27T07:34:24.053" v="132" actId="2696"/>
        <pc:sldMkLst>
          <pc:docMk/>
          <pc:sldMk cId="4063192340" sldId="311"/>
        </pc:sldMkLst>
      </pc:sldChg>
      <pc:sldChg chg="ord delCm">
        <pc:chgData name="Fredrik Andreas Walby" userId="da30ecd8-6d63-4dde-8013-993d428230e2" providerId="ADAL" clId="{3A1AD229-DBD3-4353-98DA-8A964403A246}" dt="2021-10-27T07:27:08.537" v="130" actId="1592"/>
        <pc:sldMkLst>
          <pc:docMk/>
          <pc:sldMk cId="1105960219" sldId="312"/>
        </pc:sldMkLst>
      </pc:sldChg>
      <pc:sldChg chg="modSp">
        <pc:chgData name="Fredrik Andreas Walby" userId="da30ecd8-6d63-4dde-8013-993d428230e2" providerId="ADAL" clId="{3A1AD229-DBD3-4353-98DA-8A964403A246}" dt="2021-10-27T07:20:30.508" v="91" actId="20577"/>
        <pc:sldMkLst>
          <pc:docMk/>
          <pc:sldMk cId="13939639" sldId="315"/>
        </pc:sldMkLst>
        <pc:spChg chg="mod">
          <ac:chgData name="Fredrik Andreas Walby" userId="da30ecd8-6d63-4dde-8013-993d428230e2" providerId="ADAL" clId="{3A1AD229-DBD3-4353-98DA-8A964403A246}" dt="2021-10-27T07:20:30.508" v="91" actId="20577"/>
          <ac:spMkLst>
            <pc:docMk/>
            <pc:sldMk cId="13939639" sldId="315"/>
            <ac:spMk id="13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21:05.627" v="93" actId="20577"/>
        <pc:sldMkLst>
          <pc:docMk/>
          <pc:sldMk cId="283962571" sldId="317"/>
        </pc:sldMkLst>
        <pc:spChg chg="mod">
          <ac:chgData name="Fredrik Andreas Walby" userId="da30ecd8-6d63-4dde-8013-993d428230e2" providerId="ADAL" clId="{3A1AD229-DBD3-4353-98DA-8A964403A246}" dt="2021-10-27T07:21:05.627" v="93" actId="20577"/>
          <ac:spMkLst>
            <pc:docMk/>
            <pc:sldMk cId="283962571" sldId="317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26:32.828" v="129" actId="20577"/>
        <pc:sldMkLst>
          <pc:docMk/>
          <pc:sldMk cId="2728769164" sldId="319"/>
        </pc:sldMkLst>
        <pc:spChg chg="mod">
          <ac:chgData name="Fredrik Andreas Walby" userId="da30ecd8-6d63-4dde-8013-993d428230e2" providerId="ADAL" clId="{3A1AD229-DBD3-4353-98DA-8A964403A246}" dt="2021-10-27T07:26:32.828" v="129" actId="20577"/>
          <ac:spMkLst>
            <pc:docMk/>
            <pc:sldMk cId="2728769164" sldId="319"/>
            <ac:spMk id="5" creationId="{00000000-0000-0000-0000-000000000000}"/>
          </ac:spMkLst>
        </pc:spChg>
      </pc:sldChg>
      <pc:sldChg chg="modSp mod">
        <pc:chgData name="Fredrik Andreas Walby" userId="da30ecd8-6d63-4dde-8013-993d428230e2" providerId="ADAL" clId="{3A1AD229-DBD3-4353-98DA-8A964403A246}" dt="2021-10-27T07:24:57.051" v="128" actId="20577"/>
        <pc:sldMkLst>
          <pc:docMk/>
          <pc:sldMk cId="2530167994" sldId="324"/>
        </pc:sldMkLst>
        <pc:spChg chg="mod">
          <ac:chgData name="Fredrik Andreas Walby" userId="da30ecd8-6d63-4dde-8013-993d428230e2" providerId="ADAL" clId="{3A1AD229-DBD3-4353-98DA-8A964403A246}" dt="2021-10-27T07:24:57.051" v="128" actId="20577"/>
          <ac:spMkLst>
            <pc:docMk/>
            <pc:sldMk cId="2530167994" sldId="324"/>
            <ac:spMk id="3" creationId="{00000000-0000-0000-0000-000000000000}"/>
          </ac:spMkLst>
        </pc:spChg>
      </pc:sldChg>
    </pc:docChg>
  </pc:docChgLst>
  <pc:docChgLst>
    <pc:chgData name="Helene Astrup" userId="S::helenast@uio.no::37292ee6-9a14-43fd-8c27-a37184d9426f" providerId="AD" clId="Web-{1683566F-C7C6-4B0A-946E-83BB96E62DC7}"/>
    <pc:docChg chg="modSld">
      <pc:chgData name="Helene Astrup" userId="S::helenast@uio.no::37292ee6-9a14-43fd-8c27-a37184d9426f" providerId="AD" clId="Web-{1683566F-C7C6-4B0A-946E-83BB96E62DC7}" dt="2021-10-21T13:59:17.157" v="40" actId="20577"/>
      <pc:docMkLst>
        <pc:docMk/>
      </pc:docMkLst>
      <pc:sldChg chg="modSp">
        <pc:chgData name="Helene Astrup" userId="S::helenast@uio.no::37292ee6-9a14-43fd-8c27-a37184d9426f" providerId="AD" clId="Web-{1683566F-C7C6-4B0A-946E-83BB96E62DC7}" dt="2021-10-21T13:59:17.157" v="40" actId="20577"/>
        <pc:sldMkLst>
          <pc:docMk/>
          <pc:sldMk cId="1105960219" sldId="312"/>
        </pc:sldMkLst>
        <pc:spChg chg="mod">
          <ac:chgData name="Helene Astrup" userId="S::helenast@uio.no::37292ee6-9a14-43fd-8c27-a37184d9426f" providerId="AD" clId="Web-{1683566F-C7C6-4B0A-946E-83BB96E62DC7}" dt="2021-10-21T13:59:17.157" v="40" actId="20577"/>
          <ac:spMkLst>
            <pc:docMk/>
            <pc:sldMk cId="1105960219" sldId="312"/>
            <ac:spMk id="3" creationId="{00000000-0000-0000-0000-000000000000}"/>
          </ac:spMkLst>
        </pc:spChg>
      </pc:sldChg>
    </pc:docChg>
  </pc:docChgLst>
  <pc:docChgLst>
    <pc:chgData name="Fredrik Andreas Walby" userId="da30ecd8-6d63-4dde-8013-993d428230e2" providerId="ADAL" clId="{60AF7E71-C47F-430B-AE6B-458DB69A0B6A}"/>
    <pc:docChg chg="custSel addSld delSld modSld sldOrd">
      <pc:chgData name="Fredrik Andreas Walby" userId="da30ecd8-6d63-4dde-8013-993d428230e2" providerId="ADAL" clId="{60AF7E71-C47F-430B-AE6B-458DB69A0B6A}" dt="2024-06-19T16:01:11.675" v="182" actId="20577"/>
      <pc:docMkLst>
        <pc:docMk/>
      </pc:docMkLst>
      <pc:sldChg chg="modSp mod">
        <pc:chgData name="Fredrik Andreas Walby" userId="da30ecd8-6d63-4dde-8013-993d428230e2" providerId="ADAL" clId="{60AF7E71-C47F-430B-AE6B-458DB69A0B6A}" dt="2024-06-19T16:01:11.675" v="182" actId="20577"/>
        <pc:sldMkLst>
          <pc:docMk/>
          <pc:sldMk cId="793873906" sldId="298"/>
        </pc:sldMkLst>
        <pc:spChg chg="mod">
          <ac:chgData name="Fredrik Andreas Walby" userId="da30ecd8-6d63-4dde-8013-993d428230e2" providerId="ADAL" clId="{60AF7E71-C47F-430B-AE6B-458DB69A0B6A}" dt="2024-06-19T16:01:11.675" v="182" actId="20577"/>
          <ac:spMkLst>
            <pc:docMk/>
            <pc:sldMk cId="793873906" sldId="298"/>
            <ac:spMk id="3" creationId="{00000000-0000-0000-0000-000000000000}"/>
          </ac:spMkLst>
        </pc:spChg>
      </pc:sldChg>
      <pc:sldChg chg="mod modShow">
        <pc:chgData name="Fredrik Andreas Walby" userId="da30ecd8-6d63-4dde-8013-993d428230e2" providerId="ADAL" clId="{60AF7E71-C47F-430B-AE6B-458DB69A0B6A}" dt="2024-06-18T20:29:05.315" v="83" actId="729"/>
        <pc:sldMkLst>
          <pc:docMk/>
          <pc:sldMk cId="3682330878" sldId="360"/>
        </pc:sldMkLst>
      </pc:sldChg>
      <pc:sldChg chg="modSp mod">
        <pc:chgData name="Fredrik Andreas Walby" userId="da30ecd8-6d63-4dde-8013-993d428230e2" providerId="ADAL" clId="{60AF7E71-C47F-430B-AE6B-458DB69A0B6A}" dt="2024-06-18T20:31:22.224" v="145" actId="6549"/>
        <pc:sldMkLst>
          <pc:docMk/>
          <pc:sldMk cId="2571105581" sldId="379"/>
        </pc:sldMkLst>
        <pc:spChg chg="mod">
          <ac:chgData name="Fredrik Andreas Walby" userId="da30ecd8-6d63-4dde-8013-993d428230e2" providerId="ADAL" clId="{60AF7E71-C47F-430B-AE6B-458DB69A0B6A}" dt="2024-06-18T20:31:22.224" v="145" actId="6549"/>
          <ac:spMkLst>
            <pc:docMk/>
            <pc:sldMk cId="2571105581" sldId="379"/>
            <ac:spMk id="3" creationId="{75CFC52D-56FC-B433-C1D9-AD33824694C6}"/>
          </ac:spMkLst>
        </pc:spChg>
      </pc:sldChg>
      <pc:sldChg chg="modSp new del mod ord">
        <pc:chgData name="Fredrik Andreas Walby" userId="da30ecd8-6d63-4dde-8013-993d428230e2" providerId="ADAL" clId="{60AF7E71-C47F-430B-AE6B-458DB69A0B6A}" dt="2024-06-19T16:00:57.090" v="178" actId="47"/>
        <pc:sldMkLst>
          <pc:docMk/>
          <pc:sldMk cId="1988812524" sldId="665"/>
        </pc:sldMkLst>
        <pc:spChg chg="mod">
          <ac:chgData name="Fredrik Andreas Walby" userId="da30ecd8-6d63-4dde-8013-993d428230e2" providerId="ADAL" clId="{60AF7E71-C47F-430B-AE6B-458DB69A0B6A}" dt="2024-06-18T20:24:50.519" v="12" actId="20577"/>
          <ac:spMkLst>
            <pc:docMk/>
            <pc:sldMk cId="1988812524" sldId="665"/>
            <ac:spMk id="2" creationId="{7945AAB2-2776-65BB-7C52-BC132C7D599B}"/>
          </ac:spMkLst>
        </pc:spChg>
        <pc:spChg chg="mod">
          <ac:chgData name="Fredrik Andreas Walby" userId="da30ecd8-6d63-4dde-8013-993d428230e2" providerId="ADAL" clId="{60AF7E71-C47F-430B-AE6B-458DB69A0B6A}" dt="2024-06-18T20:36:40.796" v="177" actId="20577"/>
          <ac:spMkLst>
            <pc:docMk/>
            <pc:sldMk cId="1988812524" sldId="665"/>
            <ac:spMk id="3" creationId="{9A5A4475-217C-E8E3-2709-2BDE9DF2E420}"/>
          </ac:spMkLst>
        </pc:spChg>
        <pc:spChg chg="mod">
          <ac:chgData name="Fredrik Andreas Walby" userId="da30ecd8-6d63-4dde-8013-993d428230e2" providerId="ADAL" clId="{60AF7E71-C47F-430B-AE6B-458DB69A0B6A}" dt="2024-06-18T20:30:46.726" v="140" actId="20577"/>
          <ac:spMkLst>
            <pc:docMk/>
            <pc:sldMk cId="1988812524" sldId="665"/>
            <ac:spMk id="4" creationId="{8ABD7D7E-685D-3610-ABE4-003D699CA7D2}"/>
          </ac:spMkLst>
        </pc:spChg>
      </pc:sldChg>
    </pc:docChg>
  </pc:docChgLst>
  <pc:docChgLst>
    <pc:chgData name="Fredrik Andreas Walby" userId="da30ecd8-6d63-4dde-8013-993d428230e2" providerId="ADAL" clId="{34DFA31A-E86B-44E7-ACE8-9C2E6E2BE78C}"/>
    <pc:docChg chg="custSel delSld modSld sldOrd">
      <pc:chgData name="Fredrik Andreas Walby" userId="da30ecd8-6d63-4dde-8013-993d428230e2" providerId="ADAL" clId="{34DFA31A-E86B-44E7-ACE8-9C2E6E2BE78C}" dt="2023-05-08T20:48:04.352" v="607" actId="47"/>
      <pc:docMkLst>
        <pc:docMk/>
      </pc:docMkLst>
      <pc:sldChg chg="modSp mod">
        <pc:chgData name="Fredrik Andreas Walby" userId="da30ecd8-6d63-4dde-8013-993d428230e2" providerId="ADAL" clId="{34DFA31A-E86B-44E7-ACE8-9C2E6E2BE78C}" dt="2023-05-08T10:19:38.093" v="606" actId="14100"/>
        <pc:sldMkLst>
          <pc:docMk/>
          <pc:sldMk cId="1498004508" sldId="256"/>
        </pc:sldMkLst>
        <pc:spChg chg="mod">
          <ac:chgData name="Fredrik Andreas Walby" userId="da30ecd8-6d63-4dde-8013-993d428230e2" providerId="ADAL" clId="{34DFA31A-E86B-44E7-ACE8-9C2E6E2BE78C}" dt="2023-05-08T09:26:43.432" v="354" actId="20577"/>
          <ac:spMkLst>
            <pc:docMk/>
            <pc:sldMk cId="1498004508" sldId="256"/>
            <ac:spMk id="4" creationId="{16730085-9A3C-E6D2-8055-F21B544C8F11}"/>
          </ac:spMkLst>
        </pc:spChg>
        <pc:picChg chg="mod">
          <ac:chgData name="Fredrik Andreas Walby" userId="da30ecd8-6d63-4dde-8013-993d428230e2" providerId="ADAL" clId="{34DFA31A-E86B-44E7-ACE8-9C2E6E2BE78C}" dt="2023-05-08T10:19:38.093" v="606" actId="14100"/>
          <ac:picMkLst>
            <pc:docMk/>
            <pc:sldMk cId="1498004508" sldId="256"/>
            <ac:picMk id="2" creationId="{DA878330-E620-9E28-AC74-A3E944309AC2}"/>
          </ac:picMkLst>
        </pc:picChg>
      </pc:sldChg>
      <pc:sldChg chg="modSp mod modAnim">
        <pc:chgData name="Fredrik Andreas Walby" userId="da30ecd8-6d63-4dde-8013-993d428230e2" providerId="ADAL" clId="{34DFA31A-E86B-44E7-ACE8-9C2E6E2BE78C}" dt="2023-05-08T06:09:41.565" v="75" actId="20577"/>
        <pc:sldMkLst>
          <pc:docMk/>
          <pc:sldMk cId="2717430748" sldId="296"/>
        </pc:sldMkLst>
        <pc:spChg chg="mod">
          <ac:chgData name="Fredrik Andreas Walby" userId="da30ecd8-6d63-4dde-8013-993d428230e2" providerId="ADAL" clId="{34DFA31A-E86B-44E7-ACE8-9C2E6E2BE78C}" dt="2023-05-08T06:09:41.565" v="75" actId="20577"/>
          <ac:spMkLst>
            <pc:docMk/>
            <pc:sldMk cId="2717430748" sldId="296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4DFA31A-E86B-44E7-ACE8-9C2E6E2BE78C}" dt="2023-05-08T05:40:53.258" v="13" actId="6549"/>
        <pc:sldMkLst>
          <pc:docMk/>
          <pc:sldMk cId="793873906" sldId="298"/>
        </pc:sldMkLst>
        <pc:spChg chg="mod">
          <ac:chgData name="Fredrik Andreas Walby" userId="da30ecd8-6d63-4dde-8013-993d428230e2" providerId="ADAL" clId="{34DFA31A-E86B-44E7-ACE8-9C2E6E2BE78C}" dt="2023-05-08T05:40:04.807" v="7" actId="20577"/>
          <ac:spMkLst>
            <pc:docMk/>
            <pc:sldMk cId="793873906" sldId="298"/>
            <ac:spMk id="2" creationId="{00000000-0000-0000-0000-000000000000}"/>
          </ac:spMkLst>
        </pc:spChg>
        <pc:spChg chg="mod">
          <ac:chgData name="Fredrik Andreas Walby" userId="da30ecd8-6d63-4dde-8013-993d428230e2" providerId="ADAL" clId="{34DFA31A-E86B-44E7-ACE8-9C2E6E2BE78C}" dt="2023-05-08T05:40:53.258" v="13" actId="6549"/>
          <ac:spMkLst>
            <pc:docMk/>
            <pc:sldMk cId="793873906" sldId="298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4DFA31A-E86B-44E7-ACE8-9C2E6E2BE78C}" dt="2023-05-08T05:39:36.592" v="2" actId="207"/>
        <pc:sldMkLst>
          <pc:docMk/>
          <pc:sldMk cId="2682454666" sldId="304"/>
        </pc:sldMkLst>
        <pc:spChg chg="mod">
          <ac:chgData name="Fredrik Andreas Walby" userId="da30ecd8-6d63-4dde-8013-993d428230e2" providerId="ADAL" clId="{34DFA31A-E86B-44E7-ACE8-9C2E6E2BE78C}" dt="2023-05-08T05:39:36.592" v="2" actId="207"/>
          <ac:spMkLst>
            <pc:docMk/>
            <pc:sldMk cId="2682454666" sldId="304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4DFA31A-E86B-44E7-ACE8-9C2E6E2BE78C}" dt="2023-05-08T10:14:56.303" v="478" actId="5793"/>
        <pc:sldMkLst>
          <pc:docMk/>
          <pc:sldMk cId="1105960219" sldId="312"/>
        </pc:sldMkLst>
        <pc:spChg chg="mod">
          <ac:chgData name="Fredrik Andreas Walby" userId="da30ecd8-6d63-4dde-8013-993d428230e2" providerId="ADAL" clId="{34DFA31A-E86B-44E7-ACE8-9C2E6E2BE78C}" dt="2023-05-08T10:14:56.303" v="478" actId="5793"/>
          <ac:spMkLst>
            <pc:docMk/>
            <pc:sldMk cId="1105960219" sldId="312"/>
            <ac:spMk id="3" creationId="{00000000-0000-0000-0000-000000000000}"/>
          </ac:spMkLst>
        </pc:spChg>
      </pc:sldChg>
      <pc:sldChg chg="mod modShow">
        <pc:chgData name="Fredrik Andreas Walby" userId="da30ecd8-6d63-4dde-8013-993d428230e2" providerId="ADAL" clId="{34DFA31A-E86B-44E7-ACE8-9C2E6E2BE78C}" dt="2023-05-08T05:34:10.897" v="0" actId="729"/>
        <pc:sldMkLst>
          <pc:docMk/>
          <pc:sldMk cId="13939639" sldId="315"/>
        </pc:sldMkLst>
      </pc:sldChg>
      <pc:sldChg chg="mod modShow">
        <pc:chgData name="Fredrik Andreas Walby" userId="da30ecd8-6d63-4dde-8013-993d428230e2" providerId="ADAL" clId="{34DFA31A-E86B-44E7-ACE8-9C2E6E2BE78C}" dt="2023-05-08T05:34:32.773" v="1" actId="729"/>
        <pc:sldMkLst>
          <pc:docMk/>
          <pc:sldMk cId="1405592090" sldId="316"/>
        </pc:sldMkLst>
      </pc:sldChg>
      <pc:sldChg chg="modSp mod">
        <pc:chgData name="Fredrik Andreas Walby" userId="da30ecd8-6d63-4dde-8013-993d428230e2" providerId="ADAL" clId="{34DFA31A-E86B-44E7-ACE8-9C2E6E2BE78C}" dt="2023-05-08T07:18:55.142" v="118" actId="20577"/>
        <pc:sldMkLst>
          <pc:docMk/>
          <pc:sldMk cId="283962571" sldId="317"/>
        </pc:sldMkLst>
        <pc:spChg chg="mod">
          <ac:chgData name="Fredrik Andreas Walby" userId="da30ecd8-6d63-4dde-8013-993d428230e2" providerId="ADAL" clId="{34DFA31A-E86B-44E7-ACE8-9C2E6E2BE78C}" dt="2023-05-08T07:18:55.142" v="118" actId="20577"/>
          <ac:spMkLst>
            <pc:docMk/>
            <pc:sldMk cId="283962571" sldId="317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4DFA31A-E86B-44E7-ACE8-9C2E6E2BE78C}" dt="2023-05-08T05:47:28.132" v="16" actId="14100"/>
        <pc:sldMkLst>
          <pc:docMk/>
          <pc:sldMk cId="892395697" sldId="340"/>
        </pc:sldMkLst>
        <pc:picChg chg="mod">
          <ac:chgData name="Fredrik Andreas Walby" userId="da30ecd8-6d63-4dde-8013-993d428230e2" providerId="ADAL" clId="{34DFA31A-E86B-44E7-ACE8-9C2E6E2BE78C}" dt="2023-05-08T05:47:28.132" v="16" actId="14100"/>
          <ac:picMkLst>
            <pc:docMk/>
            <pc:sldMk cId="892395697" sldId="340"/>
            <ac:picMk id="2" creationId="{85BEA537-1416-3806-8B97-E92EB948B178}"/>
          </ac:picMkLst>
        </pc:picChg>
      </pc:sldChg>
      <pc:sldChg chg="addSp modSp mod">
        <pc:chgData name="Fredrik Andreas Walby" userId="da30ecd8-6d63-4dde-8013-993d428230e2" providerId="ADAL" clId="{34DFA31A-E86B-44E7-ACE8-9C2E6E2BE78C}" dt="2023-05-08T07:24:31.863" v="307" actId="20577"/>
        <pc:sldMkLst>
          <pc:docMk/>
          <pc:sldMk cId="34528529" sldId="342"/>
        </pc:sldMkLst>
        <pc:spChg chg="add mod">
          <ac:chgData name="Fredrik Andreas Walby" userId="da30ecd8-6d63-4dde-8013-993d428230e2" providerId="ADAL" clId="{34DFA31A-E86B-44E7-ACE8-9C2E6E2BE78C}" dt="2023-05-08T07:24:31.863" v="307" actId="20577"/>
          <ac:spMkLst>
            <pc:docMk/>
            <pc:sldMk cId="34528529" sldId="342"/>
            <ac:spMk id="3" creationId="{A756FA76-5466-BE42-EBDA-1F9B78C0C64A}"/>
          </ac:spMkLst>
        </pc:spChg>
      </pc:sldChg>
      <pc:sldChg chg="mod modShow">
        <pc:chgData name="Fredrik Andreas Walby" userId="da30ecd8-6d63-4dde-8013-993d428230e2" providerId="ADAL" clId="{34DFA31A-E86B-44E7-ACE8-9C2E6E2BE78C}" dt="2023-05-08T06:03:56.224" v="44" actId="729"/>
        <pc:sldMkLst>
          <pc:docMk/>
          <pc:sldMk cId="2430276640" sldId="373"/>
        </pc:sldMkLst>
      </pc:sldChg>
      <pc:sldChg chg="modSp mod ord modAnim">
        <pc:chgData name="Fredrik Andreas Walby" userId="da30ecd8-6d63-4dde-8013-993d428230e2" providerId="ADAL" clId="{34DFA31A-E86B-44E7-ACE8-9C2E6E2BE78C}" dt="2023-05-08T06:07:04.616" v="59"/>
        <pc:sldMkLst>
          <pc:docMk/>
          <pc:sldMk cId="2475491070" sldId="377"/>
        </pc:sldMkLst>
        <pc:spChg chg="mod">
          <ac:chgData name="Fredrik Andreas Walby" userId="da30ecd8-6d63-4dde-8013-993d428230e2" providerId="ADAL" clId="{34DFA31A-E86B-44E7-ACE8-9C2E6E2BE78C}" dt="2023-05-08T06:06:46.915" v="57" actId="6549"/>
          <ac:spMkLst>
            <pc:docMk/>
            <pc:sldMk cId="2475491070" sldId="377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34DFA31A-E86B-44E7-ACE8-9C2E6E2BE78C}" dt="2023-05-08T05:54:47.843" v="43" actId="313"/>
        <pc:sldMkLst>
          <pc:docMk/>
          <pc:sldMk cId="2571105581" sldId="379"/>
        </pc:sldMkLst>
        <pc:spChg chg="mod">
          <ac:chgData name="Fredrik Andreas Walby" userId="da30ecd8-6d63-4dde-8013-993d428230e2" providerId="ADAL" clId="{34DFA31A-E86B-44E7-ACE8-9C2E6E2BE78C}" dt="2023-05-08T05:54:47.843" v="43" actId="313"/>
          <ac:spMkLst>
            <pc:docMk/>
            <pc:sldMk cId="2571105581" sldId="379"/>
            <ac:spMk id="3" creationId="{75CFC52D-56FC-B433-C1D9-AD33824694C6}"/>
          </ac:spMkLst>
        </pc:spChg>
      </pc:sldChg>
      <pc:sldChg chg="modSp del mod">
        <pc:chgData name="Fredrik Andreas Walby" userId="da30ecd8-6d63-4dde-8013-993d428230e2" providerId="ADAL" clId="{34DFA31A-E86B-44E7-ACE8-9C2E6E2BE78C}" dt="2023-05-08T20:48:04.352" v="607" actId="47"/>
        <pc:sldMkLst>
          <pc:docMk/>
          <pc:sldMk cId="414762210" sldId="380"/>
        </pc:sldMkLst>
        <pc:spChg chg="mod">
          <ac:chgData name="Fredrik Andreas Walby" userId="da30ecd8-6d63-4dde-8013-993d428230e2" providerId="ADAL" clId="{34DFA31A-E86B-44E7-ACE8-9C2E6E2BE78C}" dt="2023-05-08T10:16:45.302" v="605" actId="20577"/>
          <ac:spMkLst>
            <pc:docMk/>
            <pc:sldMk cId="414762210" sldId="380"/>
            <ac:spMk id="2" creationId="{AC6D05A1-39A2-887F-CE47-05B064FBD170}"/>
          </ac:spMkLst>
        </pc:spChg>
      </pc:sldChg>
      <pc:sldChg chg="addSp modSp mod">
        <pc:chgData name="Fredrik Andreas Walby" userId="da30ecd8-6d63-4dde-8013-993d428230e2" providerId="ADAL" clId="{34DFA31A-E86B-44E7-ACE8-9C2E6E2BE78C}" dt="2023-05-08T10:12:36.625" v="452" actId="207"/>
        <pc:sldMkLst>
          <pc:docMk/>
          <pc:sldMk cId="1782322727" sldId="653"/>
        </pc:sldMkLst>
        <pc:spChg chg="add mod">
          <ac:chgData name="Fredrik Andreas Walby" userId="da30ecd8-6d63-4dde-8013-993d428230e2" providerId="ADAL" clId="{34DFA31A-E86B-44E7-ACE8-9C2E6E2BE78C}" dt="2023-05-08T10:12:36.625" v="452" actId="207"/>
          <ac:spMkLst>
            <pc:docMk/>
            <pc:sldMk cId="1782322727" sldId="653"/>
            <ac:spMk id="3" creationId="{21C2D804-7FCD-6FCC-4B1A-FE044942497C}"/>
          </ac:spMkLst>
        </pc:spChg>
        <pc:picChg chg="mod">
          <ac:chgData name="Fredrik Andreas Walby" userId="da30ecd8-6d63-4dde-8013-993d428230e2" providerId="ADAL" clId="{34DFA31A-E86B-44E7-ACE8-9C2E6E2BE78C}" dt="2023-05-08T10:10:28.630" v="448" actId="1076"/>
          <ac:picMkLst>
            <pc:docMk/>
            <pc:sldMk cId="1782322727" sldId="653"/>
            <ac:picMk id="10" creationId="{00000000-0000-0000-0000-000000000000}"/>
          </ac:picMkLst>
        </pc:picChg>
      </pc:sldChg>
    </pc:docChg>
  </pc:docChgLst>
  <pc:docChgLst>
    <pc:chgData name="Ebba Giil" userId="S::ebbag@uio.no::14eb16d7-e07c-40cf-93f6-3a603f0c7975" providerId="AD" clId="Web-{0F9B74BA-1427-1A87-7DE7-D2D8E2EEF33F}"/>
    <pc:docChg chg="modSld">
      <pc:chgData name="Ebba Giil" userId="S::ebbag@uio.no::14eb16d7-e07c-40cf-93f6-3a603f0c7975" providerId="AD" clId="Web-{0F9B74BA-1427-1A87-7DE7-D2D8E2EEF33F}" dt="2023-05-08T07:43:40.277" v="2" actId="20577"/>
      <pc:docMkLst>
        <pc:docMk/>
      </pc:docMkLst>
      <pc:sldChg chg="modSp">
        <pc:chgData name="Ebba Giil" userId="S::ebbag@uio.no::14eb16d7-e07c-40cf-93f6-3a603f0c7975" providerId="AD" clId="Web-{0F9B74BA-1427-1A87-7DE7-D2D8E2EEF33F}" dt="2023-05-08T07:43:40.277" v="2" actId="20577"/>
        <pc:sldMkLst>
          <pc:docMk/>
          <pc:sldMk cId="3504819045" sldId="359"/>
        </pc:sldMkLst>
        <pc:spChg chg="mod">
          <ac:chgData name="Ebba Giil" userId="S::ebbag@uio.no::14eb16d7-e07c-40cf-93f6-3a603f0c7975" providerId="AD" clId="Web-{0F9B74BA-1427-1A87-7DE7-D2D8E2EEF33F}" dt="2023-05-08T07:43:40.277" v="2" actId="20577"/>
          <ac:spMkLst>
            <pc:docMk/>
            <pc:sldMk cId="3504819045" sldId="359"/>
            <ac:spMk id="6" creationId="{E5A698CE-2197-3B0C-D2AE-7F620F807CAA}"/>
          </ac:spMkLst>
        </pc:spChg>
      </pc:sldChg>
    </pc:docChg>
  </pc:docChgLst>
  <pc:docChgLst>
    <pc:chgData name="Fredrik Andreas Walby" userId="S::fredrikw@uio.no::da30ecd8-6d63-4dde-8013-993d428230e2" providerId="AD" clId="Web-{D0B9EBA7-D428-5F92-2CDB-DF289625BB2E}"/>
    <pc:docChg chg="addSld modSld sldOrd">
      <pc:chgData name="Fredrik Andreas Walby" userId="S::fredrikw@uio.no::da30ecd8-6d63-4dde-8013-993d428230e2" providerId="AD" clId="Web-{D0B9EBA7-D428-5F92-2CDB-DF289625BB2E}" dt="2023-05-06T10:35:09.154" v="117" actId="20577"/>
      <pc:docMkLst>
        <pc:docMk/>
      </pc:docMkLst>
      <pc:sldChg chg="addSp modSp new mod ord modClrScheme chgLayout">
        <pc:chgData name="Fredrik Andreas Walby" userId="S::fredrikw@uio.no::da30ecd8-6d63-4dde-8013-993d428230e2" providerId="AD" clId="Web-{D0B9EBA7-D428-5F92-2CDB-DF289625BB2E}" dt="2023-05-06T10:35:09.154" v="117" actId="20577"/>
        <pc:sldMkLst>
          <pc:docMk/>
          <pc:sldMk cId="414762210" sldId="380"/>
        </pc:sldMkLst>
        <pc:spChg chg="mod ord">
          <ac:chgData name="Fredrik Andreas Walby" userId="S::fredrikw@uio.no::da30ecd8-6d63-4dde-8013-993d428230e2" providerId="AD" clId="Web-{D0B9EBA7-D428-5F92-2CDB-DF289625BB2E}" dt="2023-05-06T10:35:09.154" v="117" actId="20577"/>
          <ac:spMkLst>
            <pc:docMk/>
            <pc:sldMk cId="414762210" sldId="380"/>
            <ac:spMk id="2" creationId="{AC6D05A1-39A2-887F-CE47-05B064FBD170}"/>
          </ac:spMkLst>
        </pc:spChg>
        <pc:spChg chg="add mod ord">
          <ac:chgData name="Fredrik Andreas Walby" userId="S::fredrikw@uio.no::da30ecd8-6d63-4dde-8013-993d428230e2" providerId="AD" clId="Web-{D0B9EBA7-D428-5F92-2CDB-DF289625BB2E}" dt="2023-05-05T14:18:19.789" v="12" actId="20577"/>
          <ac:spMkLst>
            <pc:docMk/>
            <pc:sldMk cId="414762210" sldId="380"/>
            <ac:spMk id="3" creationId="{A44AFD84-2700-1E7F-BC09-E160C063AE19}"/>
          </ac:spMkLst>
        </pc:spChg>
      </pc:sldChg>
    </pc:docChg>
  </pc:docChgLst>
  <pc:docChgLst>
    <pc:chgData name="Helene Astrup" userId="37292ee6-9a14-43fd-8c27-a37184d9426f" providerId="ADAL" clId="{5144D844-B8AD-408B-8C6C-4C669CF0209F}"/>
    <pc:docChg chg="undo custSel addSld delSld modSld sldOrd">
      <pc:chgData name="Helene Astrup" userId="37292ee6-9a14-43fd-8c27-a37184d9426f" providerId="ADAL" clId="{5144D844-B8AD-408B-8C6C-4C669CF0209F}" dt="2023-05-01T07:23:12.628" v="643" actId="20577"/>
      <pc:docMkLst>
        <pc:docMk/>
      </pc:docMkLst>
      <pc:sldChg chg="addSp modSp add mod">
        <pc:chgData name="Helene Astrup" userId="37292ee6-9a14-43fd-8c27-a37184d9426f" providerId="ADAL" clId="{5144D844-B8AD-408B-8C6C-4C669CF0209F}" dt="2023-04-28T17:28:43.883" v="274" actId="27636"/>
        <pc:sldMkLst>
          <pc:docMk/>
          <pc:sldMk cId="1498004508" sldId="256"/>
        </pc:sldMkLst>
        <pc:spChg chg="mod">
          <ac:chgData name="Helene Astrup" userId="37292ee6-9a14-43fd-8c27-a37184d9426f" providerId="ADAL" clId="{5144D844-B8AD-408B-8C6C-4C669CF0209F}" dt="2023-04-28T17:28:43.883" v="274" actId="27636"/>
          <ac:spMkLst>
            <pc:docMk/>
            <pc:sldMk cId="1498004508" sldId="256"/>
            <ac:spMk id="4" creationId="{16730085-9A3C-E6D2-8055-F21B544C8F11}"/>
          </ac:spMkLst>
        </pc:spChg>
        <pc:picChg chg="add mod">
          <ac:chgData name="Helene Astrup" userId="37292ee6-9a14-43fd-8c27-a37184d9426f" providerId="ADAL" clId="{5144D844-B8AD-408B-8C6C-4C669CF0209F}" dt="2023-04-28T17:28:18.827" v="268" actId="1076"/>
          <ac:picMkLst>
            <pc:docMk/>
            <pc:sldMk cId="1498004508" sldId="256"/>
            <ac:picMk id="2" creationId="{DA878330-E620-9E28-AC74-A3E944309AC2}"/>
          </ac:picMkLst>
        </pc:picChg>
      </pc:sldChg>
      <pc:sldChg chg="addSp delSp modSp mod addCm delCm modCm">
        <pc:chgData name="Helene Astrup" userId="37292ee6-9a14-43fd-8c27-a37184d9426f" providerId="ADAL" clId="{5144D844-B8AD-408B-8C6C-4C669CF0209F}" dt="2023-04-28T17:23:23.196" v="228" actId="1076"/>
        <pc:sldMkLst>
          <pc:docMk/>
          <pc:sldMk cId="3051741545" sldId="257"/>
        </pc:sldMkLst>
        <pc:spChg chg="mod">
          <ac:chgData name="Helene Astrup" userId="37292ee6-9a14-43fd-8c27-a37184d9426f" providerId="ADAL" clId="{5144D844-B8AD-408B-8C6C-4C669CF0209F}" dt="2023-04-28T17:23:23.196" v="228" actId="1076"/>
          <ac:spMkLst>
            <pc:docMk/>
            <pc:sldMk cId="3051741545" sldId="257"/>
            <ac:spMk id="21" creationId="{00000000-0000-0000-0000-000000000000}"/>
          </ac:spMkLst>
        </pc:spChg>
        <pc:spChg chg="mod">
          <ac:chgData name="Helene Astrup" userId="37292ee6-9a14-43fd-8c27-a37184d9426f" providerId="ADAL" clId="{5144D844-B8AD-408B-8C6C-4C669CF0209F}" dt="2023-04-28T17:22:51.762" v="224" actId="1076"/>
          <ac:spMkLst>
            <pc:docMk/>
            <pc:sldMk cId="3051741545" sldId="257"/>
            <ac:spMk id="22" creationId="{00000000-0000-0000-0000-000000000000}"/>
          </ac:spMkLst>
        </pc:spChg>
        <pc:picChg chg="add del mod">
          <ac:chgData name="Helene Astrup" userId="37292ee6-9a14-43fd-8c27-a37184d9426f" providerId="ADAL" clId="{5144D844-B8AD-408B-8C6C-4C669CF0209F}" dt="2023-04-28T09:50:41.085" v="197" actId="478"/>
          <ac:picMkLst>
            <pc:docMk/>
            <pc:sldMk cId="3051741545" sldId="257"/>
            <ac:picMk id="3" creationId="{C1DB63F4-7984-8A93-7328-7FB9BECF09F5}"/>
          </ac:picMkLst>
        </pc:picChg>
        <pc:picChg chg="add del mod">
          <ac:chgData name="Helene Astrup" userId="37292ee6-9a14-43fd-8c27-a37184d9426f" providerId="ADAL" clId="{5144D844-B8AD-408B-8C6C-4C669CF0209F}" dt="2023-04-28T17:20:42.568" v="208" actId="478"/>
          <ac:picMkLst>
            <pc:docMk/>
            <pc:sldMk cId="3051741545" sldId="257"/>
            <ac:picMk id="5" creationId="{AA864A4A-5EDD-EDC6-38E6-9C4E3CDBD176}"/>
          </ac:picMkLst>
        </pc:picChg>
        <pc:picChg chg="mod">
          <ac:chgData name="Helene Astrup" userId="37292ee6-9a14-43fd-8c27-a37184d9426f" providerId="ADAL" clId="{5144D844-B8AD-408B-8C6C-4C669CF0209F}" dt="2023-04-28T09:45:01.086" v="151" actId="1076"/>
          <ac:picMkLst>
            <pc:docMk/>
            <pc:sldMk cId="3051741545" sldId="257"/>
            <ac:picMk id="10" creationId="{00000000-0000-0000-0000-000000000000}"/>
          </ac:picMkLst>
        </pc:picChg>
        <pc:picChg chg="mod">
          <ac:chgData name="Helene Astrup" userId="37292ee6-9a14-43fd-8c27-a37184d9426f" providerId="ADAL" clId="{5144D844-B8AD-408B-8C6C-4C669CF0209F}" dt="2023-04-28T09:45:03.704" v="152" actId="1076"/>
          <ac:picMkLst>
            <pc:docMk/>
            <pc:sldMk cId="3051741545" sldId="257"/>
            <ac:picMk id="11" creationId="{00000000-0000-0000-0000-000000000000}"/>
          </ac:picMkLst>
        </pc:picChg>
        <pc:picChg chg="mod">
          <ac:chgData name="Helene Astrup" userId="37292ee6-9a14-43fd-8c27-a37184d9426f" providerId="ADAL" clId="{5144D844-B8AD-408B-8C6C-4C669CF0209F}" dt="2023-04-28T17:23:19.806" v="227" actId="1076"/>
          <ac:picMkLst>
            <pc:docMk/>
            <pc:sldMk cId="3051741545" sldId="257"/>
            <ac:picMk id="20" creationId="{00000000-0000-0000-0000-000000000000}"/>
          </ac:picMkLst>
        </pc:picChg>
        <pc:picChg chg="del">
          <ac:chgData name="Helene Astrup" userId="37292ee6-9a14-43fd-8c27-a37184d9426f" providerId="ADAL" clId="{5144D844-B8AD-408B-8C6C-4C669CF0209F}" dt="2023-04-28T09:44:18.181" v="133" actId="478"/>
          <ac:picMkLst>
            <pc:docMk/>
            <pc:sldMk cId="3051741545" sldId="257"/>
            <ac:picMk id="23" creationId="{00000000-0000-0000-0000-000000000000}"/>
          </ac:picMkLst>
        </pc:picChg>
      </pc:sldChg>
      <pc:sldChg chg="modSp mod">
        <pc:chgData name="Helene Astrup" userId="37292ee6-9a14-43fd-8c27-a37184d9426f" providerId="ADAL" clId="{5144D844-B8AD-408B-8C6C-4C669CF0209F}" dt="2023-04-28T08:57:34.421" v="63" actId="20577"/>
        <pc:sldMkLst>
          <pc:docMk/>
          <pc:sldMk cId="2717430748" sldId="296"/>
        </pc:sldMkLst>
        <pc:spChg chg="mod">
          <ac:chgData name="Helene Astrup" userId="37292ee6-9a14-43fd-8c27-a37184d9426f" providerId="ADAL" clId="{5144D844-B8AD-408B-8C6C-4C669CF0209F}" dt="2023-04-28T08:56:45.033" v="42" actId="1076"/>
          <ac:spMkLst>
            <pc:docMk/>
            <pc:sldMk cId="2717430748" sldId="296"/>
            <ac:spMk id="2" creationId="{00000000-0000-0000-0000-000000000000}"/>
          </ac:spMkLst>
        </pc:spChg>
        <pc:spChg chg="mod">
          <ac:chgData name="Helene Astrup" userId="37292ee6-9a14-43fd-8c27-a37184d9426f" providerId="ADAL" clId="{5144D844-B8AD-408B-8C6C-4C669CF0209F}" dt="2023-04-28T08:57:34.421" v="63" actId="20577"/>
          <ac:spMkLst>
            <pc:docMk/>
            <pc:sldMk cId="2717430748" sldId="296"/>
            <ac:spMk id="3" creationId="{00000000-0000-0000-0000-000000000000}"/>
          </ac:spMkLst>
        </pc:spChg>
      </pc:sldChg>
      <pc:sldChg chg="addSp delSp modSp mod delCm">
        <pc:chgData name="Helene Astrup" userId="37292ee6-9a14-43fd-8c27-a37184d9426f" providerId="ADAL" clId="{5144D844-B8AD-408B-8C6C-4C669CF0209F}" dt="2023-04-28T09:44:05.196" v="132" actId="14100"/>
        <pc:sldMkLst>
          <pc:docMk/>
          <pc:sldMk cId="793873906" sldId="298"/>
        </pc:sldMkLst>
        <pc:spChg chg="mod">
          <ac:chgData name="Helene Astrup" userId="37292ee6-9a14-43fd-8c27-a37184d9426f" providerId="ADAL" clId="{5144D844-B8AD-408B-8C6C-4C669CF0209F}" dt="2023-04-28T08:53:40.229" v="15" actId="20577"/>
          <ac:spMkLst>
            <pc:docMk/>
            <pc:sldMk cId="793873906" sldId="298"/>
            <ac:spMk id="3" creationId="{00000000-0000-0000-0000-000000000000}"/>
          </ac:spMkLst>
        </pc:spChg>
        <pc:picChg chg="del">
          <ac:chgData name="Helene Astrup" userId="37292ee6-9a14-43fd-8c27-a37184d9426f" providerId="ADAL" clId="{5144D844-B8AD-408B-8C6C-4C669CF0209F}" dt="2023-04-28T09:41:58.903" v="90" actId="478"/>
          <ac:picMkLst>
            <pc:docMk/>
            <pc:sldMk cId="793873906" sldId="298"/>
            <ac:picMk id="4" creationId="{00000000-0000-0000-0000-000000000000}"/>
          </ac:picMkLst>
        </pc:picChg>
        <pc:picChg chg="add del mod">
          <ac:chgData name="Helene Astrup" userId="37292ee6-9a14-43fd-8c27-a37184d9426f" providerId="ADAL" clId="{5144D844-B8AD-408B-8C6C-4C669CF0209F}" dt="2023-04-28T09:42:24.154" v="99" actId="478"/>
          <ac:picMkLst>
            <pc:docMk/>
            <pc:sldMk cId="793873906" sldId="298"/>
            <ac:picMk id="6" creationId="{0FC1DEEE-BF9C-E9E8-48C2-83CF656801A6}"/>
          </ac:picMkLst>
        </pc:picChg>
        <pc:picChg chg="add del mod">
          <ac:chgData name="Helene Astrup" userId="37292ee6-9a14-43fd-8c27-a37184d9426f" providerId="ADAL" clId="{5144D844-B8AD-408B-8C6C-4C669CF0209F}" dt="2023-04-28T09:43:18.396" v="113" actId="478"/>
          <ac:picMkLst>
            <pc:docMk/>
            <pc:sldMk cId="793873906" sldId="298"/>
            <ac:picMk id="8" creationId="{B6E85262-EB41-5553-54B8-6D1F0531B958}"/>
          </ac:picMkLst>
        </pc:picChg>
        <pc:picChg chg="add del mod">
          <ac:chgData name="Helene Astrup" userId="37292ee6-9a14-43fd-8c27-a37184d9426f" providerId="ADAL" clId="{5144D844-B8AD-408B-8C6C-4C669CF0209F}" dt="2023-04-28T09:43:58.266" v="126" actId="478"/>
          <ac:picMkLst>
            <pc:docMk/>
            <pc:sldMk cId="793873906" sldId="298"/>
            <ac:picMk id="10" creationId="{95810C41-D427-9550-5073-624867E4417C}"/>
          </ac:picMkLst>
        </pc:picChg>
        <pc:picChg chg="add mod">
          <ac:chgData name="Helene Astrup" userId="37292ee6-9a14-43fd-8c27-a37184d9426f" providerId="ADAL" clId="{5144D844-B8AD-408B-8C6C-4C669CF0209F}" dt="2023-04-28T09:44:05.196" v="132" actId="14100"/>
          <ac:picMkLst>
            <pc:docMk/>
            <pc:sldMk cId="793873906" sldId="298"/>
            <ac:picMk id="12" creationId="{0A900B68-4000-E571-A0D5-0AF5185A276C}"/>
          </ac:picMkLst>
        </pc:picChg>
      </pc:sldChg>
      <pc:sldChg chg="modSp mod">
        <pc:chgData name="Helene Astrup" userId="37292ee6-9a14-43fd-8c27-a37184d9426f" providerId="ADAL" clId="{5144D844-B8AD-408B-8C6C-4C669CF0209F}" dt="2023-04-28T08:51:54.284" v="4" actId="948"/>
        <pc:sldMkLst>
          <pc:docMk/>
          <pc:sldMk cId="1405592090" sldId="316"/>
        </pc:sldMkLst>
        <pc:spChg chg="mod">
          <ac:chgData name="Helene Astrup" userId="37292ee6-9a14-43fd-8c27-a37184d9426f" providerId="ADAL" clId="{5144D844-B8AD-408B-8C6C-4C669CF0209F}" dt="2023-04-28T08:51:54.284" v="4" actId="948"/>
          <ac:spMkLst>
            <pc:docMk/>
            <pc:sldMk cId="1405592090" sldId="316"/>
            <ac:spMk id="3" creationId="{00000000-0000-0000-0000-000000000000}"/>
          </ac:spMkLst>
        </pc:spChg>
      </pc:sldChg>
      <pc:sldChg chg="modSp mod">
        <pc:chgData name="Helene Astrup" userId="37292ee6-9a14-43fd-8c27-a37184d9426f" providerId="ADAL" clId="{5144D844-B8AD-408B-8C6C-4C669CF0209F}" dt="2023-04-28T08:52:46.952" v="9" actId="948"/>
        <pc:sldMkLst>
          <pc:docMk/>
          <pc:sldMk cId="283962571" sldId="317"/>
        </pc:sldMkLst>
        <pc:spChg chg="mod">
          <ac:chgData name="Helene Astrup" userId="37292ee6-9a14-43fd-8c27-a37184d9426f" providerId="ADAL" clId="{5144D844-B8AD-408B-8C6C-4C669CF0209F}" dt="2023-04-28T08:52:46.952" v="9" actId="948"/>
          <ac:spMkLst>
            <pc:docMk/>
            <pc:sldMk cId="283962571" sldId="317"/>
            <ac:spMk id="3" creationId="{00000000-0000-0000-0000-000000000000}"/>
          </ac:spMkLst>
        </pc:spChg>
      </pc:sldChg>
      <pc:sldChg chg="del">
        <pc:chgData name="Helene Astrup" userId="37292ee6-9a14-43fd-8c27-a37184d9426f" providerId="ADAL" clId="{5144D844-B8AD-408B-8C6C-4C669CF0209F}" dt="2023-04-28T08:54:29.558" v="16" actId="47"/>
        <pc:sldMkLst>
          <pc:docMk/>
          <pc:sldMk cId="2530167994" sldId="324"/>
        </pc:sldMkLst>
      </pc:sldChg>
      <pc:sldChg chg="addSp delSp modSp del mod addCm delCm modCm">
        <pc:chgData name="Helene Astrup" userId="37292ee6-9a14-43fd-8c27-a37184d9426f" providerId="ADAL" clId="{5144D844-B8AD-408B-8C6C-4C669CF0209F}" dt="2023-04-28T17:26:51.003" v="238" actId="47"/>
        <pc:sldMkLst>
          <pc:docMk/>
          <pc:sldMk cId="2820007218" sldId="329"/>
        </pc:sldMkLst>
        <pc:spChg chg="mod">
          <ac:chgData name="Helene Astrup" userId="37292ee6-9a14-43fd-8c27-a37184d9426f" providerId="ADAL" clId="{5144D844-B8AD-408B-8C6C-4C669CF0209F}" dt="2023-04-28T09:49:38.017" v="183" actId="208"/>
          <ac:spMkLst>
            <pc:docMk/>
            <pc:sldMk cId="2820007218" sldId="329"/>
            <ac:spMk id="6" creationId="{00000000-0000-0000-0000-000000000000}"/>
          </ac:spMkLst>
        </pc:spChg>
        <pc:picChg chg="add del mod">
          <ac:chgData name="Helene Astrup" userId="37292ee6-9a14-43fd-8c27-a37184d9426f" providerId="ADAL" clId="{5144D844-B8AD-408B-8C6C-4C669CF0209F}" dt="2023-04-28T17:26:44.574" v="236" actId="21"/>
          <ac:picMkLst>
            <pc:docMk/>
            <pc:sldMk cId="2820007218" sldId="329"/>
            <ac:picMk id="3" creationId="{D4F8E460-7BBC-C6ED-D810-075064D9634C}"/>
          </ac:picMkLst>
        </pc:picChg>
        <pc:picChg chg="add del mod">
          <ac:chgData name="Helene Astrup" userId="37292ee6-9a14-43fd-8c27-a37184d9426f" providerId="ADAL" clId="{5144D844-B8AD-408B-8C6C-4C669CF0209F}" dt="2023-04-28T09:49:07.422" v="176" actId="478"/>
          <ac:picMkLst>
            <pc:docMk/>
            <pc:sldMk cId="2820007218" sldId="329"/>
            <ac:picMk id="5" creationId="{D3E084DA-A12E-41EB-CCEB-0CB7D0F3C28E}"/>
          </ac:picMkLst>
        </pc:picChg>
        <pc:picChg chg="del">
          <ac:chgData name="Helene Astrup" userId="37292ee6-9a14-43fd-8c27-a37184d9426f" providerId="ADAL" clId="{5144D844-B8AD-408B-8C6C-4C669CF0209F}" dt="2023-04-28T09:41:17.068" v="83" actId="478"/>
          <ac:picMkLst>
            <pc:docMk/>
            <pc:sldMk cId="2820007218" sldId="329"/>
            <ac:picMk id="7" creationId="{00000000-0000-0000-0000-000000000000}"/>
          </ac:picMkLst>
        </pc:picChg>
      </pc:sldChg>
      <pc:sldChg chg="modSp mod">
        <pc:chgData name="Helene Astrup" userId="37292ee6-9a14-43fd-8c27-a37184d9426f" providerId="ADAL" clId="{5144D844-B8AD-408B-8C6C-4C669CF0209F}" dt="2023-04-28T09:02:45.968" v="82" actId="14100"/>
        <pc:sldMkLst>
          <pc:docMk/>
          <pc:sldMk cId="842784830" sldId="357"/>
        </pc:sldMkLst>
        <pc:spChg chg="mod">
          <ac:chgData name="Helene Astrup" userId="37292ee6-9a14-43fd-8c27-a37184d9426f" providerId="ADAL" clId="{5144D844-B8AD-408B-8C6C-4C669CF0209F}" dt="2023-04-28T09:02:45.968" v="82" actId="14100"/>
          <ac:spMkLst>
            <pc:docMk/>
            <pc:sldMk cId="842784830" sldId="357"/>
            <ac:spMk id="2" creationId="{00000000-0000-0000-0000-000000000000}"/>
          </ac:spMkLst>
        </pc:spChg>
      </pc:sldChg>
      <pc:sldChg chg="modSp mod">
        <pc:chgData name="Helene Astrup" userId="37292ee6-9a14-43fd-8c27-a37184d9426f" providerId="ADAL" clId="{5144D844-B8AD-408B-8C6C-4C669CF0209F}" dt="2023-04-28T08:58:01.936" v="65" actId="255"/>
        <pc:sldMkLst>
          <pc:docMk/>
          <pc:sldMk cId="2475491070" sldId="377"/>
        </pc:sldMkLst>
        <pc:spChg chg="mod">
          <ac:chgData name="Helene Astrup" userId="37292ee6-9a14-43fd-8c27-a37184d9426f" providerId="ADAL" clId="{5144D844-B8AD-408B-8C6C-4C669CF0209F}" dt="2023-04-28T08:56:32.242" v="41" actId="255"/>
          <ac:spMkLst>
            <pc:docMk/>
            <pc:sldMk cId="2475491070" sldId="377"/>
            <ac:spMk id="2" creationId="{00000000-0000-0000-0000-000000000000}"/>
          </ac:spMkLst>
        </pc:spChg>
        <pc:spChg chg="mod">
          <ac:chgData name="Helene Astrup" userId="37292ee6-9a14-43fd-8c27-a37184d9426f" providerId="ADAL" clId="{5144D844-B8AD-408B-8C6C-4C669CF0209F}" dt="2023-04-28T08:58:01.936" v="65" actId="255"/>
          <ac:spMkLst>
            <pc:docMk/>
            <pc:sldMk cId="2475491070" sldId="377"/>
            <ac:spMk id="3" creationId="{00000000-0000-0000-0000-000000000000}"/>
          </ac:spMkLst>
        </pc:spChg>
      </pc:sldChg>
      <pc:sldChg chg="modSp new mod ord">
        <pc:chgData name="Helene Astrup" userId="37292ee6-9a14-43fd-8c27-a37184d9426f" providerId="ADAL" clId="{5144D844-B8AD-408B-8C6C-4C669CF0209F}" dt="2023-05-01T07:23:12.628" v="643" actId="20577"/>
        <pc:sldMkLst>
          <pc:docMk/>
          <pc:sldMk cId="2571105581" sldId="379"/>
        </pc:sldMkLst>
        <pc:spChg chg="mod">
          <ac:chgData name="Helene Astrup" userId="37292ee6-9a14-43fd-8c27-a37184d9426f" providerId="ADAL" clId="{5144D844-B8AD-408B-8C6C-4C669CF0209F}" dt="2023-05-01T07:18:24.412" v="319" actId="20577"/>
          <ac:spMkLst>
            <pc:docMk/>
            <pc:sldMk cId="2571105581" sldId="379"/>
            <ac:spMk id="2" creationId="{35E52F3B-9939-D1F7-D8AD-C01B5C24C657}"/>
          </ac:spMkLst>
        </pc:spChg>
        <pc:spChg chg="mod">
          <ac:chgData name="Helene Astrup" userId="37292ee6-9a14-43fd-8c27-a37184d9426f" providerId="ADAL" clId="{5144D844-B8AD-408B-8C6C-4C669CF0209F}" dt="2023-05-01T07:23:12.628" v="643" actId="20577"/>
          <ac:spMkLst>
            <pc:docMk/>
            <pc:sldMk cId="2571105581" sldId="379"/>
            <ac:spMk id="3" creationId="{75CFC52D-56FC-B433-C1D9-AD33824694C6}"/>
          </ac:spMkLst>
        </pc:spChg>
      </pc:sldChg>
      <pc:sldChg chg="new del">
        <pc:chgData name="Helene Astrup" userId="37292ee6-9a14-43fd-8c27-a37184d9426f" providerId="ADAL" clId="{5144D844-B8AD-408B-8C6C-4C669CF0209F}" dt="2023-04-28T17:26:17.663" v="231" actId="47"/>
        <pc:sldMkLst>
          <pc:docMk/>
          <pc:sldMk cId="3584786615" sldId="379"/>
        </pc:sldMkLst>
      </pc:sldChg>
      <pc:sldChg chg="new del">
        <pc:chgData name="Helene Astrup" userId="37292ee6-9a14-43fd-8c27-a37184d9426f" providerId="ADAL" clId="{5144D844-B8AD-408B-8C6C-4C669CF0209F}" dt="2023-04-28T17:32:03.433" v="277" actId="47"/>
        <pc:sldMkLst>
          <pc:docMk/>
          <pc:sldMk cId="3947131655" sldId="379"/>
        </pc:sldMkLst>
      </pc:sldChg>
      <pc:sldChg chg="modSp add del mod">
        <pc:chgData name="Helene Astrup" userId="37292ee6-9a14-43fd-8c27-a37184d9426f" providerId="ADAL" clId="{5144D844-B8AD-408B-8C6C-4C669CF0209F}" dt="2023-04-28T17:33:35.901" v="282" actId="47"/>
        <pc:sldMkLst>
          <pc:docMk/>
          <pc:sldMk cId="2658674009" sldId="380"/>
        </pc:sldMkLst>
        <pc:picChg chg="mod">
          <ac:chgData name="Helene Astrup" userId="37292ee6-9a14-43fd-8c27-a37184d9426f" providerId="ADAL" clId="{5144D844-B8AD-408B-8C6C-4C669CF0209F}" dt="2023-04-28T17:33:15.484" v="281" actId="1076"/>
          <ac:picMkLst>
            <pc:docMk/>
            <pc:sldMk cId="2658674009" sldId="380"/>
            <ac:picMk id="20" creationId="{00000000-0000-0000-0000-000000000000}"/>
          </ac:picMkLst>
        </pc:picChg>
      </pc:sldChg>
    </pc:docChg>
  </pc:docChgLst>
  <pc:docChgLst>
    <pc:chgData name="Helene Astrup" userId="37292ee6-9a14-43fd-8c27-a37184d9426f" providerId="ADAL" clId="{5F8D467D-6873-45E5-992A-5F710DC56B94}"/>
    <pc:docChg chg="custSel modSld">
      <pc:chgData name="Helene Astrup" userId="37292ee6-9a14-43fd-8c27-a37184d9426f" providerId="ADAL" clId="{5F8D467D-6873-45E5-992A-5F710DC56B94}" dt="2025-01-13T10:25:59.790" v="42" actId="1076"/>
      <pc:docMkLst>
        <pc:docMk/>
      </pc:docMkLst>
      <pc:sldChg chg="addSp delSp modSp mod">
        <pc:chgData name="Helene Astrup" userId="37292ee6-9a14-43fd-8c27-a37184d9426f" providerId="ADAL" clId="{5F8D467D-6873-45E5-992A-5F710DC56B94}" dt="2025-01-13T10:22:34.438" v="9" actId="1076"/>
        <pc:sldMkLst>
          <pc:docMk/>
          <pc:sldMk cId="2017571164" sldId="331"/>
        </pc:sldMkLst>
        <pc:picChg chg="del">
          <ac:chgData name="Helene Astrup" userId="37292ee6-9a14-43fd-8c27-a37184d9426f" providerId="ADAL" clId="{5F8D467D-6873-45E5-992A-5F710DC56B94}" dt="2025-01-13T10:22:02.175" v="0" actId="478"/>
          <ac:picMkLst>
            <pc:docMk/>
            <pc:sldMk cId="2017571164" sldId="331"/>
            <ac:picMk id="2" creationId="{00000000-0000-0000-0000-000000000000}"/>
          </ac:picMkLst>
        </pc:picChg>
        <pc:picChg chg="add mod">
          <ac:chgData name="Helene Astrup" userId="37292ee6-9a14-43fd-8c27-a37184d9426f" providerId="ADAL" clId="{5F8D467D-6873-45E5-992A-5F710DC56B94}" dt="2025-01-13T10:22:34.438" v="9" actId="1076"/>
          <ac:picMkLst>
            <pc:docMk/>
            <pc:sldMk cId="2017571164" sldId="331"/>
            <ac:picMk id="5" creationId="{7FB69430-8E9A-1559-2AB8-626A4549B02B}"/>
          </ac:picMkLst>
        </pc:picChg>
      </pc:sldChg>
      <pc:sldChg chg="addSp delSp modSp mod">
        <pc:chgData name="Helene Astrup" userId="37292ee6-9a14-43fd-8c27-a37184d9426f" providerId="ADAL" clId="{5F8D467D-6873-45E5-992A-5F710DC56B94}" dt="2025-01-13T10:23:55.542" v="18" actId="1076"/>
        <pc:sldMkLst>
          <pc:docMk/>
          <pc:sldMk cId="851770368" sldId="333"/>
        </pc:sldMkLst>
        <pc:spChg chg="add mod">
          <ac:chgData name="Helene Astrup" userId="37292ee6-9a14-43fd-8c27-a37184d9426f" providerId="ADAL" clId="{5F8D467D-6873-45E5-992A-5F710DC56B94}" dt="2025-01-13T10:23:55.542" v="18" actId="1076"/>
          <ac:spMkLst>
            <pc:docMk/>
            <pc:sldMk cId="851770368" sldId="333"/>
            <ac:spMk id="6" creationId="{5BA07331-0D67-88AC-782F-317C821F7D2A}"/>
          </ac:spMkLst>
        </pc:spChg>
        <pc:picChg chg="add mod">
          <ac:chgData name="Helene Astrup" userId="37292ee6-9a14-43fd-8c27-a37184d9426f" providerId="ADAL" clId="{5F8D467D-6873-45E5-992A-5F710DC56B94}" dt="2025-01-13T10:22:55.640" v="11"/>
          <ac:picMkLst>
            <pc:docMk/>
            <pc:sldMk cId="851770368" sldId="333"/>
            <ac:picMk id="3" creationId="{166108D7-BC2A-0578-2D6A-233AFCB907E0}"/>
          </ac:picMkLst>
        </pc:picChg>
        <pc:picChg chg="del">
          <ac:chgData name="Helene Astrup" userId="37292ee6-9a14-43fd-8c27-a37184d9426f" providerId="ADAL" clId="{5F8D467D-6873-45E5-992A-5F710DC56B94}" dt="2025-01-13T10:22:54.399" v="10" actId="478"/>
          <ac:picMkLst>
            <pc:docMk/>
            <pc:sldMk cId="851770368" sldId="333"/>
            <ac:picMk id="5" creationId="{00000000-0000-0000-0000-000000000000}"/>
          </ac:picMkLst>
        </pc:picChg>
      </pc:sldChg>
      <pc:sldChg chg="addSp delSp modSp mod">
        <pc:chgData name="Helene Astrup" userId="37292ee6-9a14-43fd-8c27-a37184d9426f" providerId="ADAL" clId="{5F8D467D-6873-45E5-992A-5F710DC56B94}" dt="2025-01-13T10:25:59.790" v="42" actId="1076"/>
        <pc:sldMkLst>
          <pc:docMk/>
          <pc:sldMk cId="3174399044" sldId="336"/>
        </pc:sldMkLst>
        <pc:spChg chg="mod ord">
          <ac:chgData name="Helene Astrup" userId="37292ee6-9a14-43fd-8c27-a37184d9426f" providerId="ADAL" clId="{5F8D467D-6873-45E5-992A-5F710DC56B94}" dt="2025-01-13T10:25:59.790" v="42" actId="1076"/>
          <ac:spMkLst>
            <pc:docMk/>
            <pc:sldMk cId="3174399044" sldId="336"/>
            <ac:spMk id="4" creationId="{269D158C-C19C-A9E9-E588-09357E4626E3}"/>
          </ac:spMkLst>
        </pc:spChg>
        <pc:picChg chg="add mod">
          <ac:chgData name="Helene Astrup" userId="37292ee6-9a14-43fd-8c27-a37184d9426f" providerId="ADAL" clId="{5F8D467D-6873-45E5-992A-5F710DC56B94}" dt="2025-01-13T10:25:54.884" v="41" actId="1076"/>
          <ac:picMkLst>
            <pc:docMk/>
            <pc:sldMk cId="3174399044" sldId="336"/>
            <ac:picMk id="3" creationId="{7DB8E844-1597-325F-039C-78B02D29C5AE}"/>
          </ac:picMkLst>
        </pc:picChg>
        <pc:picChg chg="del">
          <ac:chgData name="Helene Astrup" userId="37292ee6-9a14-43fd-8c27-a37184d9426f" providerId="ADAL" clId="{5F8D467D-6873-45E5-992A-5F710DC56B94}" dt="2025-01-13T10:24:03.111" v="19" actId="478"/>
          <ac:picMkLst>
            <pc:docMk/>
            <pc:sldMk cId="3174399044" sldId="336"/>
            <ac:picMk id="5" creationId="{00000000-0000-0000-0000-000000000000}"/>
          </ac:picMkLst>
        </pc:picChg>
      </pc:sldChg>
      <pc:sldChg chg="addSp delSp modSp mod">
        <pc:chgData name="Helene Astrup" userId="37292ee6-9a14-43fd-8c27-a37184d9426f" providerId="ADAL" clId="{5F8D467D-6873-45E5-992A-5F710DC56B94}" dt="2025-01-13T10:25:29.822" v="39" actId="1076"/>
        <pc:sldMkLst>
          <pc:docMk/>
          <pc:sldMk cId="1482093710" sldId="663"/>
        </pc:sldMkLst>
        <pc:spChg chg="mod ord">
          <ac:chgData name="Helene Astrup" userId="37292ee6-9a14-43fd-8c27-a37184d9426f" providerId="ADAL" clId="{5F8D467D-6873-45E5-992A-5F710DC56B94}" dt="2025-01-13T10:25:26.519" v="38" actId="1076"/>
          <ac:spMkLst>
            <pc:docMk/>
            <pc:sldMk cId="1482093710" sldId="663"/>
            <ac:spMk id="4" creationId="{269D158C-C19C-A9E9-E588-09357E4626E3}"/>
          </ac:spMkLst>
        </pc:spChg>
        <pc:picChg chg="add mod">
          <ac:chgData name="Helene Astrup" userId="37292ee6-9a14-43fd-8c27-a37184d9426f" providerId="ADAL" clId="{5F8D467D-6873-45E5-992A-5F710DC56B94}" dt="2025-01-13T10:25:29.822" v="39" actId="1076"/>
          <ac:picMkLst>
            <pc:docMk/>
            <pc:sldMk cId="1482093710" sldId="663"/>
            <ac:picMk id="3" creationId="{CEE39228-AC5E-E482-E2D5-D389ED0F53CD}"/>
          </ac:picMkLst>
        </pc:picChg>
        <pc:picChg chg="del">
          <ac:chgData name="Helene Astrup" userId="37292ee6-9a14-43fd-8c27-a37184d9426f" providerId="ADAL" clId="{5F8D467D-6873-45E5-992A-5F710DC56B94}" dt="2025-01-13T10:24:51.783" v="28" actId="478"/>
          <ac:picMkLst>
            <pc:docMk/>
            <pc:sldMk cId="1482093710" sldId="663"/>
            <ac:picMk id="5" creationId="{00000000-0000-0000-0000-000000000000}"/>
          </ac:picMkLst>
        </pc:picChg>
      </pc:sldChg>
    </pc:docChg>
  </pc:docChgLst>
  <pc:docChgLst>
    <pc:chgData name="Fredrik Andreas Walby" userId="da30ecd8-6d63-4dde-8013-993d428230e2" providerId="ADAL" clId="{B86681C4-B5B2-4F46-A3DA-312933CE1B3A}"/>
    <pc:docChg chg="custSel modSld sldOrd">
      <pc:chgData name="Fredrik Andreas Walby" userId="da30ecd8-6d63-4dde-8013-993d428230e2" providerId="ADAL" clId="{B86681C4-B5B2-4F46-A3DA-312933CE1B3A}" dt="2024-06-19T10:16:32.155" v="188" actId="20577"/>
      <pc:docMkLst>
        <pc:docMk/>
      </pc:docMkLst>
      <pc:sldChg chg="modSp mod ord">
        <pc:chgData name="Fredrik Andreas Walby" userId="da30ecd8-6d63-4dde-8013-993d428230e2" providerId="ADAL" clId="{B86681C4-B5B2-4F46-A3DA-312933CE1B3A}" dt="2024-06-19T09:51:45.006" v="157"/>
        <pc:sldMkLst>
          <pc:docMk/>
          <pc:sldMk cId="793873906" sldId="298"/>
        </pc:sldMkLst>
        <pc:spChg chg="mod">
          <ac:chgData name="Fredrik Andreas Walby" userId="da30ecd8-6d63-4dde-8013-993d428230e2" providerId="ADAL" clId="{B86681C4-B5B2-4F46-A3DA-312933CE1B3A}" dt="2024-06-19T07:56:04.047" v="153" actId="20577"/>
          <ac:spMkLst>
            <pc:docMk/>
            <pc:sldMk cId="793873906" sldId="298"/>
            <ac:spMk id="3" creationId="{00000000-0000-0000-0000-000000000000}"/>
          </ac:spMkLst>
        </pc:spChg>
      </pc:sldChg>
      <pc:sldChg chg="modSp mod modAnim">
        <pc:chgData name="Fredrik Andreas Walby" userId="da30ecd8-6d63-4dde-8013-993d428230e2" providerId="ADAL" clId="{B86681C4-B5B2-4F46-A3DA-312933CE1B3A}" dt="2024-06-19T07:55:44.951" v="142" actId="1076"/>
        <pc:sldMkLst>
          <pc:docMk/>
          <pc:sldMk cId="2682454666" sldId="304"/>
        </pc:sldMkLst>
        <pc:picChg chg="mod">
          <ac:chgData name="Fredrik Andreas Walby" userId="da30ecd8-6d63-4dde-8013-993d428230e2" providerId="ADAL" clId="{B86681C4-B5B2-4F46-A3DA-312933CE1B3A}" dt="2024-06-19T07:55:44.951" v="142" actId="1076"/>
          <ac:picMkLst>
            <pc:docMk/>
            <pc:sldMk cId="2682454666" sldId="304"/>
            <ac:picMk id="4" creationId="{00000000-0000-0000-0000-000000000000}"/>
          </ac:picMkLst>
        </pc:picChg>
      </pc:sldChg>
      <pc:sldChg chg="mod modShow">
        <pc:chgData name="Fredrik Andreas Walby" userId="da30ecd8-6d63-4dde-8013-993d428230e2" providerId="ADAL" clId="{B86681C4-B5B2-4F46-A3DA-312933CE1B3A}" dt="2024-06-19T09:54:05.789" v="158" actId="729"/>
        <pc:sldMkLst>
          <pc:docMk/>
          <pc:sldMk cId="2017571164" sldId="331"/>
        </pc:sldMkLst>
      </pc:sldChg>
      <pc:sldChg chg="modSp">
        <pc:chgData name="Fredrik Andreas Walby" userId="da30ecd8-6d63-4dde-8013-993d428230e2" providerId="ADAL" clId="{B86681C4-B5B2-4F46-A3DA-312933CE1B3A}" dt="2024-06-19T10:08:33.799" v="159" actId="6549"/>
        <pc:sldMkLst>
          <pc:docMk/>
          <pc:sldMk cId="2475491070" sldId="377"/>
        </pc:sldMkLst>
        <pc:spChg chg="mod">
          <ac:chgData name="Fredrik Andreas Walby" userId="da30ecd8-6d63-4dde-8013-993d428230e2" providerId="ADAL" clId="{B86681C4-B5B2-4F46-A3DA-312933CE1B3A}" dt="2024-06-19T10:08:33.799" v="159" actId="6549"/>
          <ac:spMkLst>
            <pc:docMk/>
            <pc:sldMk cId="2475491070" sldId="377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B86681C4-B5B2-4F46-A3DA-312933CE1B3A}" dt="2024-06-17T14:33:28.826" v="141" actId="20577"/>
        <pc:sldMkLst>
          <pc:docMk/>
          <pc:sldMk cId="2571105581" sldId="379"/>
        </pc:sldMkLst>
        <pc:spChg chg="mod">
          <ac:chgData name="Fredrik Andreas Walby" userId="da30ecd8-6d63-4dde-8013-993d428230e2" providerId="ADAL" clId="{B86681C4-B5B2-4F46-A3DA-312933CE1B3A}" dt="2024-06-17T14:33:28.826" v="141" actId="20577"/>
          <ac:spMkLst>
            <pc:docMk/>
            <pc:sldMk cId="2571105581" sldId="379"/>
            <ac:spMk id="3" creationId="{75CFC52D-56FC-B433-C1D9-AD33824694C6}"/>
          </ac:spMkLst>
        </pc:spChg>
      </pc:sldChg>
      <pc:sldChg chg="modSp mod">
        <pc:chgData name="Fredrik Andreas Walby" userId="da30ecd8-6d63-4dde-8013-993d428230e2" providerId="ADAL" clId="{B86681C4-B5B2-4F46-A3DA-312933CE1B3A}" dt="2024-06-19T10:16:32.155" v="188" actId="20577"/>
        <pc:sldMkLst>
          <pc:docMk/>
          <pc:sldMk cId="1988812524" sldId="665"/>
        </pc:sldMkLst>
        <pc:spChg chg="mod">
          <ac:chgData name="Fredrik Andreas Walby" userId="da30ecd8-6d63-4dde-8013-993d428230e2" providerId="ADAL" clId="{B86681C4-B5B2-4F46-A3DA-312933CE1B3A}" dt="2024-06-19T10:16:32.155" v="188" actId="20577"/>
          <ac:spMkLst>
            <pc:docMk/>
            <pc:sldMk cId="1988812524" sldId="665"/>
            <ac:spMk id="3" creationId="{9A5A4475-217C-E8E3-2709-2BDE9DF2E420}"/>
          </ac:spMkLst>
        </pc:spChg>
        <pc:spChg chg="mod">
          <ac:chgData name="Fredrik Andreas Walby" userId="da30ecd8-6d63-4dde-8013-993d428230e2" providerId="ADAL" clId="{B86681C4-B5B2-4F46-A3DA-312933CE1B3A}" dt="2024-06-19T09:49:34.965" v="154" actId="6549"/>
          <ac:spMkLst>
            <pc:docMk/>
            <pc:sldMk cId="1988812524" sldId="665"/>
            <ac:spMk id="4" creationId="{8ABD7D7E-685D-3610-ABE4-003D699CA7D2}"/>
          </ac:spMkLst>
        </pc:spChg>
      </pc:sldChg>
    </pc:docChg>
  </pc:docChgLst>
  <pc:docChgLst>
    <pc:chgData name="Fredrik Andreas Walby" userId="da30ecd8-6d63-4dde-8013-993d428230e2" providerId="ADAL" clId="{E290CCD2-417B-4821-83B6-5D78FA57834F}"/>
    <pc:docChg chg="custSel modSld sldOrd">
      <pc:chgData name="Fredrik Andreas Walby" userId="da30ecd8-6d63-4dde-8013-993d428230e2" providerId="ADAL" clId="{E290CCD2-417B-4821-83B6-5D78FA57834F}" dt="2023-05-08T09:23:01.881" v="695" actId="20577"/>
      <pc:docMkLst>
        <pc:docMk/>
      </pc:docMkLst>
      <pc:sldChg chg="addSp modSp mod modNotesTx">
        <pc:chgData name="Fredrik Andreas Walby" userId="da30ecd8-6d63-4dde-8013-993d428230e2" providerId="ADAL" clId="{E290CCD2-417B-4821-83B6-5D78FA57834F}" dt="2023-05-08T08:41:12.586" v="30" actId="404"/>
        <pc:sldMkLst>
          <pc:docMk/>
          <pc:sldMk cId="2575182165" sldId="343"/>
        </pc:sldMkLst>
        <pc:spChg chg="add mod">
          <ac:chgData name="Fredrik Andreas Walby" userId="da30ecd8-6d63-4dde-8013-993d428230e2" providerId="ADAL" clId="{E290CCD2-417B-4821-83B6-5D78FA57834F}" dt="2023-05-08T08:41:12.586" v="30" actId="404"/>
          <ac:spMkLst>
            <pc:docMk/>
            <pc:sldMk cId="2575182165" sldId="343"/>
            <ac:spMk id="4" creationId="{BC15CBA2-8CA3-46BC-A358-CD43119CBBFB}"/>
          </ac:spMkLst>
        </pc:spChg>
      </pc:sldChg>
      <pc:sldChg chg="addSp modSp mod modNotesTx">
        <pc:chgData name="Fredrik Andreas Walby" userId="da30ecd8-6d63-4dde-8013-993d428230e2" providerId="ADAL" clId="{E290CCD2-417B-4821-83B6-5D78FA57834F}" dt="2023-05-08T08:45:26.298" v="137" actId="207"/>
        <pc:sldMkLst>
          <pc:docMk/>
          <pc:sldMk cId="1462005419" sldId="344"/>
        </pc:sldMkLst>
        <pc:spChg chg="add mod">
          <ac:chgData name="Fredrik Andreas Walby" userId="da30ecd8-6d63-4dde-8013-993d428230e2" providerId="ADAL" clId="{E290CCD2-417B-4821-83B6-5D78FA57834F}" dt="2023-05-08T08:45:26.298" v="137" actId="207"/>
          <ac:spMkLst>
            <pc:docMk/>
            <pc:sldMk cId="1462005419" sldId="344"/>
            <ac:spMk id="4" creationId="{D9CC4A63-FCA0-46B2-A63A-7C73D7D69A0E}"/>
          </ac:spMkLst>
        </pc:spChg>
      </pc:sldChg>
      <pc:sldChg chg="addSp modSp mod modAnim">
        <pc:chgData name="Fredrik Andreas Walby" userId="da30ecd8-6d63-4dde-8013-993d428230e2" providerId="ADAL" clId="{E290CCD2-417B-4821-83B6-5D78FA57834F}" dt="2023-05-08T08:46:34.322" v="142"/>
        <pc:sldMkLst>
          <pc:docMk/>
          <pc:sldMk cId="2156726847" sldId="345"/>
        </pc:sldMkLst>
        <pc:spChg chg="add mod">
          <ac:chgData name="Fredrik Andreas Walby" userId="da30ecd8-6d63-4dde-8013-993d428230e2" providerId="ADAL" clId="{E290CCD2-417B-4821-83B6-5D78FA57834F}" dt="2023-05-08T08:46:24.300" v="141" actId="1582"/>
          <ac:spMkLst>
            <pc:docMk/>
            <pc:sldMk cId="2156726847" sldId="345"/>
            <ac:spMk id="4" creationId="{51E0E05B-5F20-4B52-AFA1-6A08A2BD09E8}"/>
          </ac:spMkLst>
        </pc:spChg>
      </pc:sldChg>
      <pc:sldChg chg="addSp modSp mod">
        <pc:chgData name="Fredrik Andreas Walby" userId="da30ecd8-6d63-4dde-8013-993d428230e2" providerId="ADAL" clId="{E290CCD2-417B-4821-83B6-5D78FA57834F}" dt="2023-05-08T08:48:14.897" v="151" actId="14100"/>
        <pc:sldMkLst>
          <pc:docMk/>
          <pc:sldMk cId="3212490462" sldId="352"/>
        </pc:sldMkLst>
        <pc:spChg chg="add mod">
          <ac:chgData name="Fredrik Andreas Walby" userId="da30ecd8-6d63-4dde-8013-993d428230e2" providerId="ADAL" clId="{E290CCD2-417B-4821-83B6-5D78FA57834F}" dt="2023-05-08T08:48:14.897" v="151" actId="14100"/>
          <ac:spMkLst>
            <pc:docMk/>
            <pc:sldMk cId="3212490462" sldId="352"/>
            <ac:spMk id="4" creationId="{49786E69-E358-4053-BD7B-5B7A5CF3536C}"/>
          </ac:spMkLst>
        </pc:spChg>
        <pc:picChg chg="mod">
          <ac:chgData name="Fredrik Andreas Walby" userId="da30ecd8-6d63-4dde-8013-993d428230e2" providerId="ADAL" clId="{E290CCD2-417B-4821-83B6-5D78FA57834F}" dt="2023-05-08T08:47:59.435" v="149" actId="1076"/>
          <ac:picMkLst>
            <pc:docMk/>
            <pc:sldMk cId="3212490462" sldId="352"/>
            <ac:picMk id="2" creationId="{CB8CD6AC-FA8F-C3E4-0D32-D236BCDA7249}"/>
          </ac:picMkLst>
        </pc:picChg>
      </pc:sldChg>
      <pc:sldChg chg="addSp modSp mod">
        <pc:chgData name="Fredrik Andreas Walby" userId="da30ecd8-6d63-4dde-8013-993d428230e2" providerId="ADAL" clId="{E290CCD2-417B-4821-83B6-5D78FA57834F}" dt="2023-05-08T09:00:23.224" v="454" actId="1076"/>
        <pc:sldMkLst>
          <pc:docMk/>
          <pc:sldMk cId="3682330878" sldId="360"/>
        </pc:sldMkLst>
        <pc:spChg chg="add mod">
          <ac:chgData name="Fredrik Andreas Walby" userId="da30ecd8-6d63-4dde-8013-993d428230e2" providerId="ADAL" clId="{E290CCD2-417B-4821-83B6-5D78FA57834F}" dt="2023-05-08T09:00:23.224" v="454" actId="1076"/>
          <ac:spMkLst>
            <pc:docMk/>
            <pc:sldMk cId="3682330878" sldId="360"/>
            <ac:spMk id="4" creationId="{FACB4B2D-B5EB-4025-82A0-DADF1E51139F}"/>
          </ac:spMkLst>
        </pc:spChg>
      </pc:sldChg>
      <pc:sldChg chg="addSp modSp mod modNotesTx">
        <pc:chgData name="Fredrik Andreas Walby" userId="da30ecd8-6d63-4dde-8013-993d428230e2" providerId="ADAL" clId="{E290CCD2-417B-4821-83B6-5D78FA57834F}" dt="2023-05-08T09:04:11.681" v="498" actId="1076"/>
        <pc:sldMkLst>
          <pc:docMk/>
          <pc:sldMk cId="3862323708" sldId="362"/>
        </pc:sldMkLst>
        <pc:spChg chg="add mod">
          <ac:chgData name="Fredrik Andreas Walby" userId="da30ecd8-6d63-4dde-8013-993d428230e2" providerId="ADAL" clId="{E290CCD2-417B-4821-83B6-5D78FA57834F}" dt="2023-05-08T09:04:11.116" v="497" actId="207"/>
          <ac:spMkLst>
            <pc:docMk/>
            <pc:sldMk cId="3862323708" sldId="362"/>
            <ac:spMk id="4" creationId="{B5F21189-C8DA-40BB-BF10-3EBF476F5840}"/>
          </ac:spMkLst>
        </pc:spChg>
        <pc:picChg chg="mod">
          <ac:chgData name="Fredrik Andreas Walby" userId="da30ecd8-6d63-4dde-8013-993d428230e2" providerId="ADAL" clId="{E290CCD2-417B-4821-83B6-5D78FA57834F}" dt="2023-05-08T09:04:11.681" v="498" actId="1076"/>
          <ac:picMkLst>
            <pc:docMk/>
            <pc:sldMk cId="3862323708" sldId="362"/>
            <ac:picMk id="2" creationId="{DD8D2F3D-D16F-783D-2CFB-78C66F7399B8}"/>
          </ac:picMkLst>
        </pc:picChg>
      </pc:sldChg>
      <pc:sldChg chg="addSp modSp mod">
        <pc:chgData name="Fredrik Andreas Walby" userId="da30ecd8-6d63-4dde-8013-993d428230e2" providerId="ADAL" clId="{E290CCD2-417B-4821-83B6-5D78FA57834F}" dt="2023-05-08T09:07:12.777" v="521" actId="207"/>
        <pc:sldMkLst>
          <pc:docMk/>
          <pc:sldMk cId="1218513249" sldId="365"/>
        </pc:sldMkLst>
        <pc:spChg chg="add mod">
          <ac:chgData name="Fredrik Andreas Walby" userId="da30ecd8-6d63-4dde-8013-993d428230e2" providerId="ADAL" clId="{E290CCD2-417B-4821-83B6-5D78FA57834F}" dt="2023-05-08T09:07:12.777" v="521" actId="207"/>
          <ac:spMkLst>
            <pc:docMk/>
            <pc:sldMk cId="1218513249" sldId="365"/>
            <ac:spMk id="3" creationId="{F21B86AA-0484-4ADB-998C-227913ABE302}"/>
          </ac:spMkLst>
        </pc:spChg>
      </pc:sldChg>
      <pc:sldChg chg="addSp modSp mod modAnim">
        <pc:chgData name="Fredrik Andreas Walby" userId="da30ecd8-6d63-4dde-8013-993d428230e2" providerId="ADAL" clId="{E290CCD2-417B-4821-83B6-5D78FA57834F}" dt="2023-05-08T09:13:00.103" v="538"/>
        <pc:sldMkLst>
          <pc:docMk/>
          <pc:sldMk cId="4055238111" sldId="366"/>
        </pc:sldMkLst>
        <pc:spChg chg="add mod">
          <ac:chgData name="Fredrik Andreas Walby" userId="da30ecd8-6d63-4dde-8013-993d428230e2" providerId="ADAL" clId="{E290CCD2-417B-4821-83B6-5D78FA57834F}" dt="2023-05-08T09:07:56.907" v="526" actId="1076"/>
          <ac:spMkLst>
            <pc:docMk/>
            <pc:sldMk cId="4055238111" sldId="366"/>
            <ac:spMk id="4" creationId="{5D6EFC7B-7397-4725-8BF4-9B01CCC9F25B}"/>
          </ac:spMkLst>
        </pc:spChg>
        <pc:spChg chg="add mod">
          <ac:chgData name="Fredrik Andreas Walby" userId="da30ecd8-6d63-4dde-8013-993d428230e2" providerId="ADAL" clId="{E290CCD2-417B-4821-83B6-5D78FA57834F}" dt="2023-05-08T09:08:44.585" v="530" actId="14100"/>
          <ac:spMkLst>
            <pc:docMk/>
            <pc:sldMk cId="4055238111" sldId="366"/>
            <ac:spMk id="5" creationId="{5CCC636A-C1FB-4DF4-9398-61F366124940}"/>
          </ac:spMkLst>
        </pc:spChg>
        <pc:spChg chg="add mod">
          <ac:chgData name="Fredrik Andreas Walby" userId="da30ecd8-6d63-4dde-8013-993d428230e2" providerId="ADAL" clId="{E290CCD2-417B-4821-83B6-5D78FA57834F}" dt="2023-05-08T09:12:27.219" v="535" actId="14100"/>
          <ac:spMkLst>
            <pc:docMk/>
            <pc:sldMk cId="4055238111" sldId="366"/>
            <ac:spMk id="6" creationId="{5A1C1F69-3771-4F67-8ECD-43963258B654}"/>
          </ac:spMkLst>
        </pc:spChg>
      </pc:sldChg>
      <pc:sldChg chg="addSp modSp mod">
        <pc:chgData name="Fredrik Andreas Walby" userId="da30ecd8-6d63-4dde-8013-993d428230e2" providerId="ADAL" clId="{E290CCD2-417B-4821-83B6-5D78FA57834F}" dt="2023-05-08T09:16:49.744" v="633" actId="14100"/>
        <pc:sldMkLst>
          <pc:docMk/>
          <pc:sldMk cId="339247583" sldId="370"/>
        </pc:sldMkLst>
        <pc:spChg chg="add mod">
          <ac:chgData name="Fredrik Andreas Walby" userId="da30ecd8-6d63-4dde-8013-993d428230e2" providerId="ADAL" clId="{E290CCD2-417B-4821-83B6-5D78FA57834F}" dt="2023-05-08T09:16:49.744" v="633" actId="14100"/>
          <ac:spMkLst>
            <pc:docMk/>
            <pc:sldMk cId="339247583" sldId="370"/>
            <ac:spMk id="2" creationId="{E940BA47-5CFA-44F0-A8CC-FA54AFB1AFBE}"/>
          </ac:spMkLst>
        </pc:spChg>
      </pc:sldChg>
      <pc:sldChg chg="modNotesTx">
        <pc:chgData name="Fredrik Andreas Walby" userId="da30ecd8-6d63-4dde-8013-993d428230e2" providerId="ADAL" clId="{E290CCD2-417B-4821-83B6-5D78FA57834F}" dt="2023-05-08T09:15:35.764" v="625" actId="20577"/>
        <pc:sldMkLst>
          <pc:docMk/>
          <pc:sldMk cId="956422213" sldId="371"/>
        </pc:sldMkLst>
      </pc:sldChg>
      <pc:sldChg chg="addSp modSp mod">
        <pc:chgData name="Fredrik Andreas Walby" userId="da30ecd8-6d63-4dde-8013-993d428230e2" providerId="ADAL" clId="{E290CCD2-417B-4821-83B6-5D78FA57834F}" dt="2023-05-08T09:19:48.149" v="638" actId="1076"/>
        <pc:sldMkLst>
          <pc:docMk/>
          <pc:sldMk cId="2494094946" sldId="372"/>
        </pc:sldMkLst>
        <pc:spChg chg="add mod">
          <ac:chgData name="Fredrik Andreas Walby" userId="da30ecd8-6d63-4dde-8013-993d428230e2" providerId="ADAL" clId="{E290CCD2-417B-4821-83B6-5D78FA57834F}" dt="2023-05-08T09:19:48.149" v="638" actId="1076"/>
          <ac:spMkLst>
            <pc:docMk/>
            <pc:sldMk cId="2494094946" sldId="372"/>
            <ac:spMk id="6" creationId="{9D67F030-C639-44C6-B177-4B1831458B27}"/>
          </ac:spMkLst>
        </pc:spChg>
      </pc:sldChg>
      <pc:sldChg chg="mod modShow">
        <pc:chgData name="Fredrik Andreas Walby" userId="da30ecd8-6d63-4dde-8013-993d428230e2" providerId="ADAL" clId="{E290CCD2-417B-4821-83B6-5D78FA57834F}" dt="2023-05-08T09:21:04.605" v="639" actId="729"/>
        <pc:sldMkLst>
          <pc:docMk/>
          <pc:sldMk cId="2493477201" sldId="375"/>
        </pc:sldMkLst>
      </pc:sldChg>
      <pc:sldChg chg="ord">
        <pc:chgData name="Fredrik Andreas Walby" userId="da30ecd8-6d63-4dde-8013-993d428230e2" providerId="ADAL" clId="{E290CCD2-417B-4821-83B6-5D78FA57834F}" dt="2023-05-08T09:21:26.900" v="641"/>
        <pc:sldMkLst>
          <pc:docMk/>
          <pc:sldMk cId="3668756839" sldId="376"/>
        </pc:sldMkLst>
      </pc:sldChg>
      <pc:sldChg chg="modSp mod modAnim">
        <pc:chgData name="Fredrik Andreas Walby" userId="da30ecd8-6d63-4dde-8013-993d428230e2" providerId="ADAL" clId="{E290CCD2-417B-4821-83B6-5D78FA57834F}" dt="2023-05-08T09:23:01.881" v="695" actId="20577"/>
        <pc:sldMkLst>
          <pc:docMk/>
          <pc:sldMk cId="2475491070" sldId="377"/>
        </pc:sldMkLst>
        <pc:spChg chg="mod">
          <ac:chgData name="Fredrik Andreas Walby" userId="da30ecd8-6d63-4dde-8013-993d428230e2" providerId="ADAL" clId="{E290CCD2-417B-4821-83B6-5D78FA57834F}" dt="2023-05-08T09:23:01.881" v="695" actId="20577"/>
          <ac:spMkLst>
            <pc:docMk/>
            <pc:sldMk cId="2475491070" sldId="377"/>
            <ac:spMk id="3" creationId="{00000000-0000-0000-0000-000000000000}"/>
          </ac:spMkLst>
        </pc:spChg>
      </pc:sldChg>
      <pc:sldChg chg="modSp mod">
        <pc:chgData name="Fredrik Andreas Walby" userId="da30ecd8-6d63-4dde-8013-993d428230e2" providerId="ADAL" clId="{E290CCD2-417B-4821-83B6-5D78FA57834F}" dt="2023-05-08T08:51:39.380" v="414" actId="20577"/>
        <pc:sldMkLst>
          <pc:docMk/>
          <pc:sldMk cId="2571105581" sldId="379"/>
        </pc:sldMkLst>
        <pc:spChg chg="mod">
          <ac:chgData name="Fredrik Andreas Walby" userId="da30ecd8-6d63-4dde-8013-993d428230e2" providerId="ADAL" clId="{E290CCD2-417B-4821-83B6-5D78FA57834F}" dt="2023-05-08T08:51:39.380" v="414" actId="20577"/>
          <ac:spMkLst>
            <pc:docMk/>
            <pc:sldMk cId="2571105581" sldId="379"/>
            <ac:spMk id="3" creationId="{75CFC52D-56FC-B433-C1D9-AD33824694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44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9432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87 % </a:t>
            </a:r>
            <a:r>
              <a:rPr lang="en-US" err="1"/>
              <a:t>foreskrevet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flere</a:t>
            </a:r>
            <a:r>
              <a:rPr lang="en-US"/>
              <a:t> </a:t>
            </a:r>
            <a:r>
              <a:rPr lang="en-US" err="1"/>
              <a:t>medikamenter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3817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93267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25500" r="15078" b="32594"/>
          <a:stretch/>
        </p:blipFill>
        <p:spPr>
          <a:xfrm>
            <a:off x="4826330" y="717330"/>
            <a:ext cx="3744416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48791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8650" y="6345663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8855" y="6345663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93" y="6348791"/>
            <a:ext cx="2214267" cy="3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4201" y="637695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61966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6505" y="6347205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90750" y="6338590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93620" y="6332254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52" y="6347205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323" y="6351726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06373" y="6351726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8923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940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3412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9075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1190" y="6382122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916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387" y="6361287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3629" y="6343811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37348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27111" y="6351831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00" y="6156000"/>
            <a:ext cx="20187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21562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68655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8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7004" y="6346928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77505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68573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5950074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07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4977" y="6355186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85545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94A4DD2-AB35-ECB5-ED45-8668EB2F3D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8" y="436298"/>
            <a:ext cx="3964866" cy="128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0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  <p:sldLayoutId id="2147483669" r:id="rId17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6730085-9A3C-E6D2-8055-F21B544C8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011" y="2285021"/>
            <a:ext cx="10922799" cy="2736304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nb-NO" sz="28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Selvmord i spesialisthelsetjenestene for </a:t>
            </a:r>
          </a:p>
          <a:p>
            <a:pPr>
              <a:spcBef>
                <a:spcPts val="0"/>
              </a:spcBef>
            </a:pPr>
            <a:r>
              <a:rPr lang="nb-NO" sz="28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psykisk helse og rus</a:t>
            </a:r>
          </a:p>
          <a:p>
            <a:pPr>
              <a:spcBef>
                <a:spcPts val="0"/>
              </a:spcBef>
            </a:pPr>
            <a:endParaRPr lang="nb-NO" sz="20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24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Årsrapport 2021</a:t>
            </a:r>
          </a:p>
          <a:p>
            <a:pPr>
              <a:spcBef>
                <a:spcPts val="0"/>
              </a:spcBef>
            </a:pPr>
            <a:endParaRPr lang="nb-NO" sz="24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1800" dirty="0"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Utvalgte hovedfunn</a:t>
            </a:r>
          </a:p>
          <a:p>
            <a:pPr>
              <a:spcBef>
                <a:spcPts val="0"/>
              </a:spcBef>
            </a:pPr>
            <a:endParaRPr lang="nb-NO" sz="42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nb-NO" sz="42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3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294" y="2425700"/>
            <a:ext cx="2453132" cy="34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299F04-149B-200E-32BA-E5E565343D83}"/>
              </a:ext>
            </a:extLst>
          </p:cNvPr>
          <p:cNvSpPr txBox="1"/>
          <p:nvPr/>
        </p:nvSpPr>
        <p:spPr>
          <a:xfrm>
            <a:off x="609011" y="4801165"/>
            <a:ext cx="695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NB: Denne PowerPoint-presentasjonen er beskyttet av opphavsrett CC BY-NC-ND.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D050A-87BE-71B2-8BCF-25ED99AF92BA}"/>
              </a:ext>
            </a:extLst>
          </p:cNvPr>
          <p:cNvSpPr txBox="1"/>
          <p:nvPr/>
        </p:nvSpPr>
        <p:spPr>
          <a:xfrm>
            <a:off x="609011" y="5379301"/>
            <a:ext cx="5790795" cy="1624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schemeClr val="bg1"/>
                </a:solidFill>
              </a:rPr>
              <a:t>Vennligst referer på følende måte:</a:t>
            </a:r>
          </a:p>
          <a:p>
            <a:endParaRPr lang="nb-NO" sz="1100" b="1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</a:pP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Walby, F.A., Astrup, H., Giil, E &amp; Myhre, M.Ø (</a:t>
            </a: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2024). Nasjonalt kartleggingssystem for selvmord i psykisk helsevern og tverrfaglig spesialisert rusbehandling. Årsrapport 2021 – Selvmord etter kontakt med avtalespesialister innen psykisk helse og rus. Nasjonalt kartleggingssystem for selvmord i psykisk helsevern og tverrfaglig spesialisert rusbehandling, Nasjonalt senter for selvmordsforskning og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-forebygging, Universitetet i Oslo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. Hentet fra: www.uio.no/kartleggingssystemet</a:t>
            </a:r>
            <a:endParaRPr lang="nb-NO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241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0" y="333450"/>
            <a:ext cx="10971372" cy="1143265"/>
          </a:xfrm>
        </p:spPr>
        <p:txBody>
          <a:bodyPr/>
          <a:lstStyle/>
          <a:p>
            <a:r>
              <a:rPr lang="nb-NO"/>
              <a:t>Kartleggingssystemets design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1587" y="1868905"/>
            <a:ext cx="6437578" cy="40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B1E2C891-F3AC-807F-56F4-8FB4515505BC}"/>
              </a:ext>
            </a:extLst>
          </p:cNvPr>
          <p:cNvSpPr txBox="1"/>
          <p:nvPr/>
        </p:nvSpPr>
        <p:spPr>
          <a:xfrm>
            <a:off x="262558" y="333450"/>
            <a:ext cx="11665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2.1 Kobling og uttrekk av registerdata for 2010-2021, samt data fra kartleggingsskjemaet på personer som døde i perioden 2018-2021</a:t>
            </a:r>
            <a:endParaRPr lang="nb-NO" sz="1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B69430-8E9A-1559-2AB8-626A4549B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451" y="740098"/>
            <a:ext cx="6570697" cy="512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7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E32A-A1B3-E7A7-965C-62DDDC92B35C}"/>
              </a:ext>
            </a:extLst>
          </p:cNvPr>
          <p:cNvSpPr txBox="1">
            <a:spLocks/>
          </p:cNvSpPr>
          <p:nvPr/>
        </p:nvSpPr>
        <p:spPr>
          <a:xfrm>
            <a:off x="118542" y="198187"/>
            <a:ext cx="6800851" cy="92435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6400"/>
              <a:t>Alle spesialisthelsetjenestene for psykisk helse og rus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ADD0C1E-BBA5-DBCE-BE87-66213EE50B2D}"/>
              </a:ext>
            </a:extLst>
          </p:cNvPr>
          <p:cNvSpPr txBox="1"/>
          <p:nvPr/>
        </p:nvSpPr>
        <p:spPr>
          <a:xfrm>
            <a:off x="3882189" y="2695634"/>
            <a:ext cx="2711116" cy="99405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6108D7-BC2A-0578-2D6A-233AFCB90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451" y="740098"/>
            <a:ext cx="6570697" cy="51245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A07331-0D67-88AC-782F-317C821F7D2A}"/>
              </a:ext>
            </a:extLst>
          </p:cNvPr>
          <p:cNvSpPr txBox="1"/>
          <p:nvPr/>
        </p:nvSpPr>
        <p:spPr>
          <a:xfrm>
            <a:off x="3006811" y="2754513"/>
            <a:ext cx="3088395" cy="90757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177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268" y="307720"/>
            <a:ext cx="6796882" cy="561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9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368" y="523335"/>
            <a:ext cx="6292057" cy="526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67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ADF-8602-6B5D-B5E1-D87DA8A05F10}"/>
              </a:ext>
            </a:extLst>
          </p:cNvPr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2400"/>
              <a:t>Psykisk helsevern for voksne (PHV-V)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B8E844-1597-325F-039C-78B02D29C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06" y="877880"/>
            <a:ext cx="6473857" cy="504902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9D158C-C19C-A9E9-E588-09357E4626E3}"/>
              </a:ext>
            </a:extLst>
          </p:cNvPr>
          <p:cNvSpPr txBox="1"/>
          <p:nvPr/>
        </p:nvSpPr>
        <p:spPr>
          <a:xfrm>
            <a:off x="2738433" y="3793306"/>
            <a:ext cx="2327838" cy="199789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39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31" y="779248"/>
            <a:ext cx="5268119" cy="46126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842" y="737548"/>
            <a:ext cx="5805277" cy="465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63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06" y="926289"/>
            <a:ext cx="5432378" cy="43203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055" y="911968"/>
            <a:ext cx="5344319" cy="433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16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69" y="1047749"/>
            <a:ext cx="5496942" cy="45489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405" y="962025"/>
            <a:ext cx="5679032" cy="458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09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8" y="786971"/>
            <a:ext cx="5960820" cy="40299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868" y="786971"/>
            <a:ext cx="5806282" cy="491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561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856" y="162849"/>
            <a:ext cx="5753894" cy="557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95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93" y="371475"/>
            <a:ext cx="6415810" cy="5296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2424" y="1314450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/>
              <a:t>Gjennomsnittlig median: 15 dager</a:t>
            </a:r>
          </a:p>
        </p:txBody>
      </p:sp>
    </p:spTree>
    <p:extLst>
      <p:ext uri="{BB962C8B-B14F-4D97-AF65-F5344CB8AC3E}">
        <p14:creationId xmlns:p14="http://schemas.microsoft.com/office/powerpoint/2010/main" val="34528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BC15CBA2-8CA3-46BC-A358-CD43119CBBFB}"/>
              </a:ext>
            </a:extLst>
          </p:cNvPr>
          <p:cNvSpPr txBox="1"/>
          <p:nvPr/>
        </p:nvSpPr>
        <p:spPr>
          <a:xfrm>
            <a:off x="1716833" y="5262465"/>
            <a:ext cx="3396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err="1"/>
              <a:t>Rusmidler</a:t>
            </a:r>
            <a:r>
              <a:rPr lang="en-US" sz="1600"/>
              <a:t> </a:t>
            </a:r>
            <a:r>
              <a:rPr lang="en-US" sz="1600" err="1"/>
              <a:t>totalt</a:t>
            </a:r>
            <a:r>
              <a:rPr lang="en-US" sz="1600"/>
              <a:t> = 44 %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306" y="124448"/>
            <a:ext cx="7039769" cy="57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82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06" y="215517"/>
            <a:ext cx="6849269" cy="563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13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294" y="133350"/>
            <a:ext cx="6868256" cy="563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05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268" y="227398"/>
            <a:ext cx="7073107" cy="562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5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82" y="771179"/>
            <a:ext cx="5944542" cy="4896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55" y="771179"/>
            <a:ext cx="5534517" cy="455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26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ADF-8602-6B5D-B5E1-D87DA8A05F10}"/>
              </a:ext>
            </a:extLst>
          </p:cNvPr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2400"/>
              <a:t>Tverrfaglig spesialisert rusbehandling (TSB)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E39228-AC5E-E482-E2D5-D389ED0F5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765" y="901810"/>
            <a:ext cx="6482760" cy="505596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9D158C-C19C-A9E9-E588-09357E4626E3}"/>
              </a:ext>
            </a:extLst>
          </p:cNvPr>
          <p:cNvSpPr txBox="1"/>
          <p:nvPr/>
        </p:nvSpPr>
        <p:spPr>
          <a:xfrm>
            <a:off x="5134775" y="3890212"/>
            <a:ext cx="2342148" cy="198922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093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29" y="900113"/>
            <a:ext cx="5563499" cy="46585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203" y="900113"/>
            <a:ext cx="5491904" cy="461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60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31" y="368121"/>
            <a:ext cx="6449219" cy="550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36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781" y="800100"/>
            <a:ext cx="8053829" cy="487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44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32" y="240366"/>
            <a:ext cx="6684262" cy="556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52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707" y="109776"/>
            <a:ext cx="6992144" cy="579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08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19" y="762001"/>
            <a:ext cx="6359696" cy="507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39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67" y="844025"/>
            <a:ext cx="5969239" cy="4929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681" y="742951"/>
            <a:ext cx="5627494" cy="48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87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rtleggingssystem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6DAF"/>
      </a:accent1>
      <a:accent2>
        <a:srgbClr val="8DADCB"/>
      </a:accent2>
      <a:accent3>
        <a:srgbClr val="4F5966"/>
      </a:accent3>
      <a:accent4>
        <a:srgbClr val="FFE280"/>
      </a:accent4>
      <a:accent5>
        <a:srgbClr val="FABD69"/>
      </a:accent5>
      <a:accent6>
        <a:srgbClr val="9C6AA4"/>
      </a:accent6>
      <a:hlink>
        <a:srgbClr val="67C0C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6E6E18-FC52-4423-9BE7-D5B4928E1C22}" vid="{6F2EDBFC-8D23-47FF-9BF6-17D91BD944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393561-eae3-4058-b28b-3aeb1e2aae59" xsi:nil="true"/>
    <lcf76f155ced4ddcb4097134ff3c332f xmlns="7c436a1f-80a0-4d6a-9daa-c10a0a6c726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8" ma:contentTypeDescription="Opprett et nytt dokument." ma:contentTypeScope="" ma:versionID="e57a7af5a4271c006c37db3851a5e1ba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7c7ae477cb16326e1f3a93de6703c147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c5c730e-82dc-4c15-bb29-a5979a7f9c3d}" ma:internalName="TaxCatchAll" ma:showField="CatchAllData" ma:web="2e393561-eae3-4058-b28b-3aeb1e2aa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C847EA-FCE5-4693-9432-97199CAB57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BFB254-0AE7-4A39-B8DA-6A5A1A78B405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2e393561-eae3-4058-b28b-3aeb1e2aae59"/>
    <ds:schemaRef ds:uri="http://purl.org/dc/terms/"/>
    <ds:schemaRef ds:uri="7c436a1f-80a0-4d6a-9daa-c10a0a6c726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9F63D7C-E5D5-41BD-AC99-F2E586CB9C5A}">
  <ds:schemaRefs>
    <ds:schemaRef ds:uri="2e393561-eae3-4058-b28b-3aeb1e2aae59"/>
    <ds:schemaRef ds:uri="7c436a1f-80a0-4d6a-9daa-c10a0a6c726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ppmal_kartlsys_grå</Template>
  <TotalTime>44</TotalTime>
  <Words>174</Words>
  <Application>Microsoft Office PowerPoint</Application>
  <PresentationFormat>Custom</PresentationFormat>
  <Paragraphs>27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Kartleggingssystemets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Anine Therese Kildahl</dc:creator>
  <cp:lastModifiedBy>Helene Astrup</cp:lastModifiedBy>
  <cp:revision>12</cp:revision>
  <dcterms:created xsi:type="dcterms:W3CDTF">2021-10-20T08:18:57Z</dcterms:created>
  <dcterms:modified xsi:type="dcterms:W3CDTF">2025-01-13T10:26:03Z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  <property fmtid="{D5CDD505-2E9C-101B-9397-08002B2CF9AE}" pid="3" name="MediaServiceImageTags">
    <vt:lpwstr/>
  </property>
</Properties>
</file>