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7"/>
  </p:notesMasterIdLst>
  <p:sldIdLst>
    <p:sldId id="672" r:id="rId5"/>
    <p:sldId id="302" r:id="rId6"/>
    <p:sldId id="331" r:id="rId7"/>
    <p:sldId id="333" r:id="rId8"/>
    <p:sldId id="334" r:id="rId9"/>
    <p:sldId id="335" r:id="rId10"/>
    <p:sldId id="336" r:id="rId11"/>
    <p:sldId id="337" r:id="rId12"/>
    <p:sldId id="338" r:id="rId13"/>
    <p:sldId id="660" r:id="rId14"/>
    <p:sldId id="339" r:id="rId15"/>
    <p:sldId id="342" r:id="rId16"/>
    <p:sldId id="343" r:id="rId17"/>
    <p:sldId id="661" r:id="rId18"/>
    <p:sldId id="673" r:id="rId19"/>
    <p:sldId id="344" r:id="rId20"/>
    <p:sldId id="662" r:id="rId21"/>
    <p:sldId id="345" r:id="rId22"/>
    <p:sldId id="674" r:id="rId23"/>
    <p:sldId id="675" r:id="rId24"/>
    <p:sldId id="676" r:id="rId25"/>
    <p:sldId id="663" r:id="rId26"/>
    <p:sldId id="664" r:id="rId27"/>
    <p:sldId id="665" r:id="rId28"/>
    <p:sldId id="666" r:id="rId29"/>
    <p:sldId id="667" r:id="rId30"/>
    <p:sldId id="668" r:id="rId31"/>
    <p:sldId id="669" r:id="rId32"/>
    <p:sldId id="670" r:id="rId33"/>
    <p:sldId id="677" r:id="rId34"/>
    <p:sldId id="678" r:id="rId35"/>
    <p:sldId id="679" r:id="rId36"/>
  </p:sldIdLst>
  <p:sldSz cx="12190413" cy="6859588"/>
  <p:notesSz cx="9144000" cy="6858000"/>
  <p:defaultTextStyle>
    <a:defPPr>
      <a:defRPr lang="nb-NO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FFDDC2-0095-3AF2-94B8-E63FABBFB3C3}" name="Helene Astrup" initials="HA" userId="S::helenast@uio.no::37292ee6-9a14-43fd-8c27-a37184d9426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drik Andreas Walby" initials="FAW" lastIdx="3" clrIdx="0">
    <p:extLst>
      <p:ext uri="{19B8F6BF-5375-455C-9EA6-DF929625EA0E}">
        <p15:presenceInfo xmlns:p15="http://schemas.microsoft.com/office/powerpoint/2012/main" userId="S-1-5-21-1927809936-1189766144-1318725885-60741" providerId="AD"/>
      </p:ext>
    </p:extLst>
  </p:cmAuthor>
  <p:cmAuthor id="2" name="Helene Astrup" initials="HA" lastIdx="14" clrIdx="1">
    <p:extLst>
      <p:ext uri="{19B8F6BF-5375-455C-9EA6-DF929625EA0E}">
        <p15:presenceInfo xmlns:p15="http://schemas.microsoft.com/office/powerpoint/2012/main" userId="S-1-5-21-1927809936-1189766144-1318725885-317030" providerId="AD"/>
      </p:ext>
    </p:extLst>
  </p:cmAuthor>
  <p:cmAuthor id="3" name="Helene Astrup" initials="HA [2]" lastIdx="2" clrIdx="2">
    <p:extLst>
      <p:ext uri="{19B8F6BF-5375-455C-9EA6-DF929625EA0E}">
        <p15:presenceInfo xmlns:p15="http://schemas.microsoft.com/office/powerpoint/2012/main" userId="S::helenast@uio.no::37292ee6-9a14-43fd-8c27-a37184d9426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C0C5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7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e Astrup" userId="37292ee6-9a14-43fd-8c27-a37184d9426f" providerId="ADAL" clId="{AC640B52-C000-4AD4-BD63-673B15A96BEA}"/>
    <pc:docChg chg="undo custSel addSld delSld modSld">
      <pc:chgData name="Helene Astrup" userId="37292ee6-9a14-43fd-8c27-a37184d9426f" providerId="ADAL" clId="{AC640B52-C000-4AD4-BD63-673B15A96BEA}" dt="2026-01-05T12:59:36.034" v="290" actId="1076"/>
      <pc:docMkLst>
        <pc:docMk/>
      </pc:docMkLst>
      <pc:sldChg chg="addSp delSp modSp mod">
        <pc:chgData name="Helene Astrup" userId="37292ee6-9a14-43fd-8c27-a37184d9426f" providerId="ADAL" clId="{AC640B52-C000-4AD4-BD63-673B15A96BEA}" dt="2025-12-09T08:14:32.850" v="54" actId="1076"/>
        <pc:sldMkLst>
          <pc:docMk/>
          <pc:sldMk cId="2017571164" sldId="331"/>
        </pc:sldMkLst>
      </pc:sldChg>
      <pc:sldChg chg="addSp delSp modSp mod">
        <pc:chgData name="Helene Astrup" userId="37292ee6-9a14-43fd-8c27-a37184d9426f" providerId="ADAL" clId="{AC640B52-C000-4AD4-BD63-673B15A96BEA}" dt="2025-12-09T08:15:29.762" v="71" actId="1076"/>
        <pc:sldMkLst>
          <pc:docMk/>
          <pc:sldMk cId="851770368" sldId="333"/>
        </pc:sldMkLst>
      </pc:sldChg>
      <pc:sldChg chg="addSp delSp modSp mod">
        <pc:chgData name="Helene Astrup" userId="37292ee6-9a14-43fd-8c27-a37184d9426f" providerId="ADAL" clId="{AC640B52-C000-4AD4-BD63-673B15A96BEA}" dt="2025-12-09T08:15:49.930" v="75" actId="1076"/>
        <pc:sldMkLst>
          <pc:docMk/>
          <pc:sldMk cId="2436294099" sldId="334"/>
        </pc:sldMkLst>
      </pc:sldChg>
      <pc:sldChg chg="addSp delSp modSp mod">
        <pc:chgData name="Helene Astrup" userId="37292ee6-9a14-43fd-8c27-a37184d9426f" providerId="ADAL" clId="{AC640B52-C000-4AD4-BD63-673B15A96BEA}" dt="2025-12-09T08:16:03.738" v="79" actId="1076"/>
        <pc:sldMkLst>
          <pc:docMk/>
          <pc:sldMk cId="1663267228" sldId="335"/>
        </pc:sldMkLst>
      </pc:sldChg>
      <pc:sldChg chg="addSp delSp modSp mod">
        <pc:chgData name="Helene Astrup" userId="37292ee6-9a14-43fd-8c27-a37184d9426f" providerId="ADAL" clId="{AC640B52-C000-4AD4-BD63-673B15A96BEA}" dt="2025-12-09T08:16:35.456" v="86" actId="1076"/>
        <pc:sldMkLst>
          <pc:docMk/>
          <pc:sldMk cId="3174399044" sldId="336"/>
        </pc:sldMkLst>
      </pc:sldChg>
      <pc:sldChg chg="addSp delSp modSp mod">
        <pc:chgData name="Helene Astrup" userId="37292ee6-9a14-43fd-8c27-a37184d9426f" providerId="ADAL" clId="{AC640B52-C000-4AD4-BD63-673B15A96BEA}" dt="2025-12-09T08:17:32.865" v="97" actId="14100"/>
        <pc:sldMkLst>
          <pc:docMk/>
          <pc:sldMk cId="1839963764" sldId="337"/>
        </pc:sldMkLst>
      </pc:sldChg>
      <pc:sldChg chg="addSp delSp modSp mod">
        <pc:chgData name="Helene Astrup" userId="37292ee6-9a14-43fd-8c27-a37184d9426f" providerId="ADAL" clId="{AC640B52-C000-4AD4-BD63-673B15A96BEA}" dt="2025-12-09T08:17:55.288" v="104" actId="1076"/>
        <pc:sldMkLst>
          <pc:docMk/>
          <pc:sldMk cId="3908216671" sldId="338"/>
        </pc:sldMkLst>
      </pc:sldChg>
      <pc:sldChg chg="addSp delSp modSp mod">
        <pc:chgData name="Helene Astrup" userId="37292ee6-9a14-43fd-8c27-a37184d9426f" providerId="ADAL" clId="{AC640B52-C000-4AD4-BD63-673B15A96BEA}" dt="2025-12-09T08:19:37.945" v="123" actId="1076"/>
        <pc:sldMkLst>
          <pc:docMk/>
          <pc:sldMk cId="1410561301" sldId="339"/>
        </pc:sldMkLst>
      </pc:sldChg>
      <pc:sldChg chg="addSp delSp modSp add del mod">
        <pc:chgData name="Helene Astrup" userId="37292ee6-9a14-43fd-8c27-a37184d9426f" providerId="ADAL" clId="{AC640B52-C000-4AD4-BD63-673B15A96BEA}" dt="2025-12-09T08:20:05.639" v="127"/>
        <pc:sldMkLst>
          <pc:docMk/>
          <pc:sldMk cId="892395697" sldId="340"/>
        </pc:sldMkLst>
      </pc:sldChg>
      <pc:sldChg chg="addSp delSp modSp mod">
        <pc:chgData name="Helene Astrup" userId="37292ee6-9a14-43fd-8c27-a37184d9426f" providerId="ADAL" clId="{AC640B52-C000-4AD4-BD63-673B15A96BEA}" dt="2025-12-09T08:20:51.241" v="134" actId="20577"/>
        <pc:sldMkLst>
          <pc:docMk/>
          <pc:sldMk cId="34528529" sldId="342"/>
        </pc:sldMkLst>
      </pc:sldChg>
      <pc:sldChg chg="addSp delSp modSp mod">
        <pc:chgData name="Helene Astrup" userId="37292ee6-9a14-43fd-8c27-a37184d9426f" providerId="ADAL" clId="{AC640B52-C000-4AD4-BD63-673B15A96BEA}" dt="2025-12-09T08:23:32.176" v="150" actId="1076"/>
        <pc:sldMkLst>
          <pc:docMk/>
          <pc:sldMk cId="2575182165" sldId="343"/>
        </pc:sldMkLst>
      </pc:sldChg>
      <pc:sldChg chg="addSp delSp modSp mod">
        <pc:chgData name="Helene Astrup" userId="37292ee6-9a14-43fd-8c27-a37184d9426f" providerId="ADAL" clId="{AC640B52-C000-4AD4-BD63-673B15A96BEA}" dt="2025-12-09T08:24:19.832" v="155" actId="1076"/>
        <pc:sldMkLst>
          <pc:docMk/>
          <pc:sldMk cId="1462005419" sldId="344"/>
        </pc:sldMkLst>
      </pc:sldChg>
      <pc:sldChg chg="addSp delSp modSp mod">
        <pc:chgData name="Helene Astrup" userId="37292ee6-9a14-43fd-8c27-a37184d9426f" providerId="ADAL" clId="{AC640B52-C000-4AD4-BD63-673B15A96BEA}" dt="2025-12-09T08:28:12.448" v="171" actId="14100"/>
        <pc:sldMkLst>
          <pc:docMk/>
          <pc:sldMk cId="2156726847" sldId="345"/>
        </pc:sldMkLst>
      </pc:sldChg>
      <pc:sldChg chg="addSp delSp modSp mod">
        <pc:chgData name="Helene Astrup" userId="37292ee6-9a14-43fd-8c27-a37184d9426f" providerId="ADAL" clId="{AC640B52-C000-4AD4-BD63-673B15A96BEA}" dt="2025-12-09T08:18:29.465" v="112" actId="14100"/>
        <pc:sldMkLst>
          <pc:docMk/>
          <pc:sldMk cId="4276095728" sldId="660"/>
        </pc:sldMkLst>
      </pc:sldChg>
      <pc:sldChg chg="addSp delSp modSp mod">
        <pc:chgData name="Helene Astrup" userId="37292ee6-9a14-43fd-8c27-a37184d9426f" providerId="ADAL" clId="{AC640B52-C000-4AD4-BD63-673B15A96BEA}" dt="2025-12-09T08:23:25.873" v="148" actId="1076"/>
        <pc:sldMkLst>
          <pc:docMk/>
          <pc:sldMk cId="1095113429" sldId="661"/>
        </pc:sldMkLst>
      </pc:sldChg>
      <pc:sldChg chg="addSp delSp modSp mod">
        <pc:chgData name="Helene Astrup" userId="37292ee6-9a14-43fd-8c27-a37184d9426f" providerId="ADAL" clId="{AC640B52-C000-4AD4-BD63-673B15A96BEA}" dt="2025-12-09T08:27:05.999" v="164" actId="1076"/>
        <pc:sldMkLst>
          <pc:docMk/>
          <pc:sldMk cId="3286053897" sldId="662"/>
        </pc:sldMkLst>
      </pc:sldChg>
      <pc:sldChg chg="addSp delSp modSp mod">
        <pc:chgData name="Helene Astrup" userId="37292ee6-9a14-43fd-8c27-a37184d9426f" providerId="ADAL" clId="{AC640B52-C000-4AD4-BD63-673B15A96BEA}" dt="2025-12-09T08:28:57.359" v="184" actId="1076"/>
        <pc:sldMkLst>
          <pc:docMk/>
          <pc:sldMk cId="1482093710" sldId="663"/>
        </pc:sldMkLst>
      </pc:sldChg>
      <pc:sldChg chg="addSp delSp modSp mod">
        <pc:chgData name="Helene Astrup" userId="37292ee6-9a14-43fd-8c27-a37184d9426f" providerId="ADAL" clId="{AC640B52-C000-4AD4-BD63-673B15A96BEA}" dt="2025-12-09T08:40:40.405" v="217" actId="1076"/>
        <pc:sldMkLst>
          <pc:docMk/>
          <pc:sldMk cId="1948360015" sldId="664"/>
        </pc:sldMkLst>
      </pc:sldChg>
      <pc:sldChg chg="addSp delSp modSp mod">
        <pc:chgData name="Helene Astrup" userId="37292ee6-9a14-43fd-8c27-a37184d9426f" providerId="ADAL" clId="{AC640B52-C000-4AD4-BD63-673B15A96BEA}" dt="2025-12-09T08:42:13.180" v="222" actId="14100"/>
        <pc:sldMkLst>
          <pc:docMk/>
          <pc:sldMk cId="1113536922" sldId="665"/>
        </pc:sldMkLst>
      </pc:sldChg>
      <pc:sldChg chg="addSp delSp modSp mod">
        <pc:chgData name="Helene Astrup" userId="37292ee6-9a14-43fd-8c27-a37184d9426f" providerId="ADAL" clId="{AC640B52-C000-4AD4-BD63-673B15A96BEA}" dt="2025-12-09T08:42:27.164" v="227" actId="1076"/>
        <pc:sldMkLst>
          <pc:docMk/>
          <pc:sldMk cId="1712644309" sldId="666"/>
        </pc:sldMkLst>
      </pc:sldChg>
      <pc:sldChg chg="addSp delSp modSp mod">
        <pc:chgData name="Helene Astrup" userId="37292ee6-9a14-43fd-8c27-a37184d9426f" providerId="ADAL" clId="{AC640B52-C000-4AD4-BD63-673B15A96BEA}" dt="2025-12-09T08:42:52.053" v="234" actId="1076"/>
        <pc:sldMkLst>
          <pc:docMk/>
          <pc:sldMk cId="779952056" sldId="667"/>
        </pc:sldMkLst>
      </pc:sldChg>
      <pc:sldChg chg="addSp delSp modSp mod">
        <pc:chgData name="Helene Astrup" userId="37292ee6-9a14-43fd-8c27-a37184d9426f" providerId="ADAL" clId="{AC640B52-C000-4AD4-BD63-673B15A96BEA}" dt="2025-12-09T08:43:02.996" v="238" actId="1076"/>
        <pc:sldMkLst>
          <pc:docMk/>
          <pc:sldMk cId="3662508429" sldId="668"/>
        </pc:sldMkLst>
      </pc:sldChg>
      <pc:sldChg chg="addSp delSp modSp mod">
        <pc:chgData name="Helene Astrup" userId="37292ee6-9a14-43fd-8c27-a37184d9426f" providerId="ADAL" clId="{AC640B52-C000-4AD4-BD63-673B15A96BEA}" dt="2025-12-09T08:44:12.716" v="242" actId="1076"/>
        <pc:sldMkLst>
          <pc:docMk/>
          <pc:sldMk cId="3205339270" sldId="669"/>
        </pc:sldMkLst>
      </pc:sldChg>
      <pc:sldChg chg="addSp delSp modSp mod">
        <pc:chgData name="Helene Astrup" userId="37292ee6-9a14-43fd-8c27-a37184d9426f" providerId="ADAL" clId="{AC640B52-C000-4AD4-BD63-673B15A96BEA}" dt="2025-12-09T08:47:27.035" v="256" actId="1076"/>
        <pc:sldMkLst>
          <pc:docMk/>
          <pc:sldMk cId="2897987667" sldId="670"/>
        </pc:sldMkLst>
      </pc:sldChg>
      <pc:sldChg chg="addSp delSp modSp mod">
        <pc:chgData name="Helene Astrup" userId="37292ee6-9a14-43fd-8c27-a37184d9426f" providerId="ADAL" clId="{AC640B52-C000-4AD4-BD63-673B15A96BEA}" dt="2026-01-05T12:59:36.034" v="290" actId="1076"/>
        <pc:sldMkLst>
          <pc:docMk/>
          <pc:sldMk cId="2307241126" sldId="672"/>
        </pc:sldMkLst>
        <pc:picChg chg="add mod">
          <ac:chgData name="Helene Astrup" userId="37292ee6-9a14-43fd-8c27-a37184d9426f" providerId="ADAL" clId="{AC640B52-C000-4AD4-BD63-673B15A96BEA}" dt="2026-01-05T12:59:36.034" v="290" actId="1076"/>
          <ac:picMkLst>
            <pc:docMk/>
            <pc:sldMk cId="2307241126" sldId="672"/>
            <ac:picMk id="7" creationId="{6E7AD95C-FFB8-A0A5-E75D-0FA4984B3EFD}"/>
          </ac:picMkLst>
        </pc:picChg>
      </pc:sldChg>
      <pc:sldChg chg="addSp modSp new mod">
        <pc:chgData name="Helene Astrup" userId="37292ee6-9a14-43fd-8c27-a37184d9426f" providerId="ADAL" clId="{AC640B52-C000-4AD4-BD63-673B15A96BEA}" dt="2025-12-09T08:25:53.391" v="160" actId="14100"/>
        <pc:sldMkLst>
          <pc:docMk/>
          <pc:sldMk cId="106596204" sldId="673"/>
        </pc:sldMkLst>
      </pc:sldChg>
      <pc:sldChg chg="addSp modSp new mod">
        <pc:chgData name="Helene Astrup" userId="37292ee6-9a14-43fd-8c27-a37184d9426f" providerId="ADAL" clId="{AC640B52-C000-4AD4-BD63-673B15A96BEA}" dt="2025-12-09T08:38:30.589" v="195" actId="1076"/>
        <pc:sldMkLst>
          <pc:docMk/>
          <pc:sldMk cId="2392890668" sldId="674"/>
        </pc:sldMkLst>
      </pc:sldChg>
      <pc:sldChg chg="addSp modSp new mod">
        <pc:chgData name="Helene Astrup" userId="37292ee6-9a14-43fd-8c27-a37184d9426f" providerId="ADAL" clId="{AC640B52-C000-4AD4-BD63-673B15A96BEA}" dt="2025-12-09T08:38:54.421" v="203" actId="1076"/>
        <pc:sldMkLst>
          <pc:docMk/>
          <pc:sldMk cId="2140414497" sldId="675"/>
        </pc:sldMkLst>
      </pc:sldChg>
      <pc:sldChg chg="addSp modSp new mod">
        <pc:chgData name="Helene Astrup" userId="37292ee6-9a14-43fd-8c27-a37184d9426f" providerId="ADAL" clId="{AC640B52-C000-4AD4-BD63-673B15A96BEA}" dt="2025-12-09T08:39:04.621" v="207" actId="14100"/>
        <pc:sldMkLst>
          <pc:docMk/>
          <pc:sldMk cId="2572539114" sldId="676"/>
        </pc:sldMkLst>
      </pc:sldChg>
      <pc:sldChg chg="addSp modSp new mod">
        <pc:chgData name="Helene Astrup" userId="37292ee6-9a14-43fd-8c27-a37184d9426f" providerId="ADAL" clId="{AC640B52-C000-4AD4-BD63-673B15A96BEA}" dt="2025-12-09T08:48:00.690" v="268" actId="14100"/>
        <pc:sldMkLst>
          <pc:docMk/>
          <pc:sldMk cId="1190994913" sldId="677"/>
        </pc:sldMkLst>
      </pc:sldChg>
      <pc:sldChg chg="addSp modSp new mod">
        <pc:chgData name="Helene Astrup" userId="37292ee6-9a14-43fd-8c27-a37184d9426f" providerId="ADAL" clId="{AC640B52-C000-4AD4-BD63-673B15A96BEA}" dt="2025-12-09T08:48:27.460" v="279" actId="1076"/>
        <pc:sldMkLst>
          <pc:docMk/>
          <pc:sldMk cId="1469188657" sldId="678"/>
        </pc:sldMkLst>
      </pc:sldChg>
      <pc:sldChg chg="addSp modSp new mod">
        <pc:chgData name="Helene Astrup" userId="37292ee6-9a14-43fd-8c27-a37184d9426f" providerId="ADAL" clId="{AC640B52-C000-4AD4-BD63-673B15A96BEA}" dt="2025-12-09T08:48:39.084" v="284" actId="1076"/>
        <pc:sldMkLst>
          <pc:docMk/>
          <pc:sldMk cId="2832254656" sldId="679"/>
        </pc:sldMkLst>
      </pc:sldChg>
    </pc:docChg>
  </pc:docChgLst>
  <pc:docChgLst>
    <pc:chgData name="Helene Astrup" userId="37292ee6-9a14-43fd-8c27-a37184d9426f" providerId="ADAL" clId="{A882D787-280C-44AC-9740-61EB38D8CD94}"/>
    <pc:docChg chg="delSld modSld">
      <pc:chgData name="Helene Astrup" userId="37292ee6-9a14-43fd-8c27-a37184d9426f" providerId="ADAL" clId="{A882D787-280C-44AC-9740-61EB38D8CD94}" dt="2026-02-04T13:15:30.865" v="2" actId="20577"/>
      <pc:docMkLst>
        <pc:docMk/>
      </pc:docMkLst>
      <pc:sldChg chg="del">
        <pc:chgData name="Helene Astrup" userId="37292ee6-9a14-43fd-8c27-a37184d9426f" providerId="ADAL" clId="{A882D787-280C-44AC-9740-61EB38D8CD94}" dt="2026-02-04T12:56:30.786" v="0" actId="47"/>
        <pc:sldMkLst>
          <pc:docMk/>
          <pc:sldMk cId="892395697" sldId="340"/>
        </pc:sldMkLst>
      </pc:sldChg>
      <pc:sldChg chg="modSp mod">
        <pc:chgData name="Helene Astrup" userId="37292ee6-9a14-43fd-8c27-a37184d9426f" providerId="ADAL" clId="{A882D787-280C-44AC-9740-61EB38D8CD94}" dt="2026-02-04T13:15:30.865" v="2" actId="20577"/>
        <pc:sldMkLst>
          <pc:docMk/>
          <pc:sldMk cId="2307241126" sldId="672"/>
        </pc:sldMkLst>
        <pc:spChg chg="mod">
          <ac:chgData name="Helene Astrup" userId="37292ee6-9a14-43fd-8c27-a37184d9426f" providerId="ADAL" clId="{A882D787-280C-44AC-9740-61EB38D8CD94}" dt="2026-02-04T13:15:30.865" v="2" actId="20577"/>
          <ac:spMkLst>
            <pc:docMk/>
            <pc:sldMk cId="2307241126" sldId="672"/>
            <ac:spMk id="6" creationId="{952D050A-87BE-71B2-8BCF-25ED99AF92B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3C104-D96E-4D6B-B30D-A73D77C292BB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B501E-518C-446E-BDF3-A16D457B23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44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B501E-518C-446E-BDF3-A16D457B23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9432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87 % </a:t>
            </a:r>
            <a:r>
              <a:rPr lang="en-US" err="1"/>
              <a:t>foreskrevet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flere</a:t>
            </a:r>
            <a:r>
              <a:rPr lang="en-US"/>
              <a:t> </a:t>
            </a:r>
            <a:r>
              <a:rPr lang="en-US" err="1"/>
              <a:t>medikamenter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B501E-518C-446E-BDF3-A16D457B23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3817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7" y="1893267"/>
            <a:ext cx="12190406" cy="7241354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10941900" y="0"/>
                </a:moveTo>
                <a:lnTo>
                  <a:pt x="0" y="0"/>
                </a:lnTo>
                <a:lnTo>
                  <a:pt x="0" y="5221897"/>
                </a:lnTo>
                <a:lnTo>
                  <a:pt x="12185992" y="5221897"/>
                </a:lnTo>
                <a:lnTo>
                  <a:pt x="12185992" y="174561"/>
                </a:lnTo>
                <a:lnTo>
                  <a:pt x="11093919" y="174561"/>
                </a:lnTo>
                <a:lnTo>
                  <a:pt x="10941900" y="0"/>
                </a:lnTo>
                <a:close/>
              </a:path>
              <a:path w="12186285" h="5222240">
                <a:moveTo>
                  <a:pt x="12185992" y="0"/>
                </a:moveTo>
                <a:lnTo>
                  <a:pt x="11257356" y="0"/>
                </a:lnTo>
                <a:lnTo>
                  <a:pt x="11093919" y="174561"/>
                </a:lnTo>
                <a:lnTo>
                  <a:pt x="12185992" y="174561"/>
                </a:lnTo>
                <a:lnTo>
                  <a:pt x="1218599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04.02.2026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6033"/>
            <a:ext cx="3629190" cy="2565498"/>
          </a:xfrm>
          <a:prstGeom prst="rect">
            <a:avLst/>
          </a:prstGeom>
        </p:spPr>
      </p:pic>
      <p:sp>
        <p:nvSpPr>
          <p:cNvPr id="14" name="object 3"/>
          <p:cNvSpPr/>
          <p:nvPr userDrawn="1"/>
        </p:nvSpPr>
        <p:spPr>
          <a:xfrm>
            <a:off x="443584" y="1893268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30241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826482"/>
            <a:ext cx="2865126" cy="429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" t="25500" r="15078" b="32594"/>
          <a:stretch/>
        </p:blipFill>
        <p:spPr>
          <a:xfrm>
            <a:off x="4826330" y="717330"/>
            <a:ext cx="3744416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48791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8650" y="6345663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38855" y="6345663"/>
            <a:ext cx="517135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893" y="6348791"/>
            <a:ext cx="2214267" cy="33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2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04.02.2026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766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78D1-4C59-4157-8F1B-3C88B9E5D2D9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109491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821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24201" y="637695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61966" y="637695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93557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8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4"/>
            <a:ext cx="5384099" cy="403244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403244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6505" y="6347205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90750" y="6338590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93620" y="6332254"/>
            <a:ext cx="1134184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52" y="6347205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15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5"/>
            <a:ext cx="5384099" cy="3888432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3888431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04.02.2026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3323" y="6351726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06373" y="6351726"/>
            <a:ext cx="1134184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object 3"/>
          <p:cNvSpPr/>
          <p:nvPr userDrawn="1"/>
        </p:nvSpPr>
        <p:spPr>
          <a:xfrm>
            <a:off x="674999" y="587806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08923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9401" y="6357822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3412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8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240359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5"/>
            <a:ext cx="5388332" cy="324036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04.02.2026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90750" y="63821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1190" y="6382122"/>
            <a:ext cx="80516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62916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067387" y="6361287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3629" y="6343811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37348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04.02.2026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1230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8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04.02.2026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0790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27111" y="6351831"/>
            <a:ext cx="2844430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000" y="6156000"/>
            <a:ext cx="201872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44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kst - Helt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04.02.2026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21562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68655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1017250" cy="43195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16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st - Blå/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04.02.2026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46928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7004" y="6346928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0945813" cy="42481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1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 userDrawn="1"/>
        </p:nvSpPr>
        <p:spPr>
          <a:xfrm>
            <a:off x="0" y="0"/>
            <a:ext cx="12186285" cy="6064885"/>
          </a:xfrm>
          <a:custGeom>
            <a:avLst/>
            <a:gdLst/>
            <a:ahLst/>
            <a:cxnLst/>
            <a:rect l="l" t="t" r="r" b="b"/>
            <a:pathLst>
              <a:path w="12186285" h="6064885">
                <a:moveTo>
                  <a:pt x="0" y="6064351"/>
                </a:moveTo>
                <a:lnTo>
                  <a:pt x="12186005" y="6064351"/>
                </a:lnTo>
                <a:lnTo>
                  <a:pt x="12186005" y="0"/>
                </a:lnTo>
                <a:lnTo>
                  <a:pt x="0" y="0"/>
                </a:lnTo>
                <a:lnTo>
                  <a:pt x="0" y="60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77505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68573" y="635782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58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5950074"/>
            <a:ext cx="12190413" cy="909514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04.02.2026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40707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094977" y="6355186"/>
            <a:ext cx="612182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96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7" y="1885545"/>
            <a:ext cx="12190406" cy="7241354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10941900" y="0"/>
                </a:moveTo>
                <a:lnTo>
                  <a:pt x="0" y="0"/>
                </a:lnTo>
                <a:lnTo>
                  <a:pt x="0" y="5221897"/>
                </a:lnTo>
                <a:lnTo>
                  <a:pt x="12185992" y="5221897"/>
                </a:lnTo>
                <a:lnTo>
                  <a:pt x="12185992" y="174561"/>
                </a:lnTo>
                <a:lnTo>
                  <a:pt x="11093919" y="174561"/>
                </a:lnTo>
                <a:lnTo>
                  <a:pt x="10941900" y="0"/>
                </a:lnTo>
                <a:close/>
              </a:path>
              <a:path w="12186285" h="5222240">
                <a:moveTo>
                  <a:pt x="12185992" y="0"/>
                </a:moveTo>
                <a:lnTo>
                  <a:pt x="11257356" y="0"/>
                </a:lnTo>
                <a:lnTo>
                  <a:pt x="11093919" y="174561"/>
                </a:lnTo>
                <a:lnTo>
                  <a:pt x="12185992" y="174561"/>
                </a:lnTo>
                <a:lnTo>
                  <a:pt x="1218599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04.02.2026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6033"/>
            <a:ext cx="3629190" cy="2565498"/>
          </a:xfrm>
          <a:prstGeom prst="rect">
            <a:avLst/>
          </a:prstGeom>
        </p:spPr>
      </p:pic>
      <p:sp>
        <p:nvSpPr>
          <p:cNvPr id="14" name="object 3"/>
          <p:cNvSpPr/>
          <p:nvPr userDrawn="1"/>
        </p:nvSpPr>
        <p:spPr>
          <a:xfrm>
            <a:off x="443584" y="1893268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30241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826482"/>
            <a:ext cx="2865126" cy="429769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C94A4DD2-AB35-ECB5-ED45-8668EB2F3D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58" y="436298"/>
            <a:ext cx="3964866" cy="128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60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t>04.02.2026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79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61" r:id="rId5"/>
    <p:sldLayoutId id="2147483652" r:id="rId6"/>
    <p:sldLayoutId id="2147483666" r:id="rId7"/>
    <p:sldLayoutId id="2147483653" r:id="rId8"/>
    <p:sldLayoutId id="2147483667" r:id="rId9"/>
    <p:sldLayoutId id="2147483668" r:id="rId10"/>
    <p:sldLayoutId id="2147483654" r:id="rId11"/>
    <p:sldLayoutId id="2147483663" r:id="rId12"/>
    <p:sldLayoutId id="2147483664" r:id="rId13"/>
    <p:sldLayoutId id="2147483665" r:id="rId14"/>
    <p:sldLayoutId id="2147483655" r:id="rId15"/>
    <p:sldLayoutId id="2147483662" r:id="rId16"/>
    <p:sldLayoutId id="2147483669" r:id="rId17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6730085-9A3C-E6D2-8055-F21B544C8F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011" y="2285021"/>
            <a:ext cx="10922799" cy="2736304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nb-NO" sz="2800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Selvmord i spesialisthelsetjenestene for </a:t>
            </a:r>
          </a:p>
          <a:p>
            <a:pPr>
              <a:spcBef>
                <a:spcPts val="0"/>
              </a:spcBef>
            </a:pPr>
            <a:r>
              <a:rPr lang="nb-NO" sz="2800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psykisk helse og rus</a:t>
            </a:r>
          </a:p>
          <a:p>
            <a:pPr>
              <a:spcBef>
                <a:spcPts val="0"/>
              </a:spcBef>
            </a:pPr>
            <a:endParaRPr lang="nb-NO" sz="20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b-NO" sz="2400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Årsrapport 2022</a:t>
            </a:r>
          </a:p>
          <a:p>
            <a:pPr>
              <a:spcBef>
                <a:spcPts val="0"/>
              </a:spcBef>
            </a:pPr>
            <a:endParaRPr lang="nb-NO" sz="24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b-NO" sz="1800" dirty="0"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Utvalgte hovedfunn</a:t>
            </a:r>
          </a:p>
          <a:p>
            <a:pPr>
              <a:spcBef>
                <a:spcPts val="0"/>
              </a:spcBef>
            </a:pPr>
            <a:endParaRPr lang="nb-NO" sz="42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nb-NO" sz="42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3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99F04-149B-200E-32BA-E5E565343D83}"/>
              </a:ext>
            </a:extLst>
          </p:cNvPr>
          <p:cNvSpPr txBox="1"/>
          <p:nvPr/>
        </p:nvSpPr>
        <p:spPr>
          <a:xfrm>
            <a:off x="609011" y="4801165"/>
            <a:ext cx="695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NB: Denne PowerPoint-presentasjonen er beskyttet av opphavsrett CC BY-NC-ND.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D050A-87BE-71B2-8BCF-25ED99AF92BA}"/>
              </a:ext>
            </a:extLst>
          </p:cNvPr>
          <p:cNvSpPr txBox="1"/>
          <p:nvPr/>
        </p:nvSpPr>
        <p:spPr>
          <a:xfrm>
            <a:off x="609011" y="5379301"/>
            <a:ext cx="5790795" cy="152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solidFill>
                  <a:schemeClr val="bg1"/>
                </a:solidFill>
              </a:rPr>
              <a:t>Vennligst referer på følende måte:</a:t>
            </a:r>
          </a:p>
          <a:p>
            <a:endParaRPr lang="nb-NO" sz="1100" b="1" dirty="0">
              <a:solidFill>
                <a:schemeClr val="bg1"/>
              </a:solidFill>
            </a:endParaRPr>
          </a:p>
          <a:p>
            <a:pPr>
              <a:lnSpc>
                <a:spcPct val="115000"/>
              </a:lnSpc>
            </a:pP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Walby, F.A., Astrup, H., Myhre, M.Ø &amp; </a:t>
            </a:r>
            <a:r>
              <a:rPr lang="nb-NO" sz="105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Bélanger</a:t>
            </a: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S.M </a:t>
            </a:r>
            <a:r>
              <a:rPr lang="nb-NO" sz="105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(</a:t>
            </a:r>
            <a:r>
              <a:rPr lang="nb-NO" sz="105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2026). </a:t>
            </a:r>
            <a:r>
              <a:rPr lang="nb-NO" sz="105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Nasjonalt kartleggingssystem for selvmord i psykisk helsevern og tverrfaglig spesialisert rusbehandling. Årsrapport 2022 – Selvmord under Covid-19-pandemien. Nasjonalt kartleggingssystem for selvmord i psykisk helsevern og tverrfaglig spesialisert rusbehandling, Nasjonalt senter for selvmordsforskning og -forebygging, Universitetet i Oslo</a:t>
            </a: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15000"/>
              </a:lnSpc>
            </a:pP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Hentet fra: www.uio.no/kartleggingssystemet</a:t>
            </a:r>
            <a:endParaRPr lang="nb-NO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b-NO" sz="105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A blue and white rectangular object with text&#10;&#10;AI-generated content may be incorrect.">
            <a:extLst>
              <a:ext uri="{FF2B5EF4-FFF2-40B4-BE49-F238E27FC236}">
                <a16:creationId xmlns:a16="http://schemas.microsoft.com/office/drawing/2014/main" id="{6E7AD95C-FFB8-A0A5-E75D-0FA4984B3E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858" y="2368656"/>
            <a:ext cx="3097451" cy="439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41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0" y="333450"/>
            <a:ext cx="10971372" cy="1143265"/>
          </a:xfrm>
        </p:spPr>
        <p:txBody>
          <a:bodyPr/>
          <a:lstStyle/>
          <a:p>
            <a:r>
              <a:rPr lang="nb-NO"/>
              <a:t>Kartleggingssystemets design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1587" y="1868905"/>
            <a:ext cx="6437578" cy="408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9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B1E2C891-F3AC-807F-56F4-8FB4515505BC}"/>
              </a:ext>
            </a:extLst>
          </p:cNvPr>
          <p:cNvSpPr txBox="1"/>
          <p:nvPr/>
        </p:nvSpPr>
        <p:spPr>
          <a:xfrm>
            <a:off x="262558" y="333450"/>
            <a:ext cx="116652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 2.1 Kobling og uttrekk av registerdata for 2010-2022, samt data fra kartleggingsskjemaet på personer som døde i perioden 2018-2022</a:t>
            </a:r>
            <a:endParaRPr lang="nb-NO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D79E32-30C9-1D35-8121-9A97C16DD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254" y="942753"/>
            <a:ext cx="6501903" cy="483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7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0E32A-A1B3-E7A7-965C-62DDDC92B35C}"/>
              </a:ext>
            </a:extLst>
          </p:cNvPr>
          <p:cNvSpPr txBox="1">
            <a:spLocks/>
          </p:cNvSpPr>
          <p:nvPr/>
        </p:nvSpPr>
        <p:spPr>
          <a:xfrm>
            <a:off x="118542" y="198187"/>
            <a:ext cx="6800851" cy="924351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nb-NO" sz="6400"/>
              <a:t>Alle spesialisthelsetjenestene for psykisk helse og rus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D5EE2-0F4D-718A-BF46-F04334B41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366" y="920037"/>
            <a:ext cx="6510401" cy="484046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ADD0C1E-BBA5-DBCE-BE87-66213EE50B2D}"/>
              </a:ext>
            </a:extLst>
          </p:cNvPr>
          <p:cNvSpPr txBox="1"/>
          <p:nvPr/>
        </p:nvSpPr>
        <p:spPr>
          <a:xfrm>
            <a:off x="4104167" y="2920408"/>
            <a:ext cx="2877879" cy="737191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1770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graph&#10;&#10;AI-generated content may be incorrect.">
            <a:extLst>
              <a:ext uri="{FF2B5EF4-FFF2-40B4-BE49-F238E27FC236}">
                <a16:creationId xmlns:a16="http://schemas.microsoft.com/office/drawing/2014/main" id="{C1BFF887-3FE8-5F66-D15C-1D4EBBC1B4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93" y="680484"/>
            <a:ext cx="6133959" cy="49070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629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5EC706-4C06-AE94-BCE0-39C12C5016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848" y="641929"/>
            <a:ext cx="6366064" cy="50929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3267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DADF-8602-6B5D-B5E1-D87DA8A05F10}"/>
              </a:ext>
            </a:extLst>
          </p:cNvPr>
          <p:cNvSpPr txBox="1">
            <a:spLocks/>
          </p:cNvSpPr>
          <p:nvPr/>
        </p:nvSpPr>
        <p:spPr>
          <a:xfrm>
            <a:off x="368300" y="279400"/>
            <a:ext cx="6800851" cy="92435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nb-NO" sz="2400"/>
              <a:t>Psykisk helsevern for voksne (PHV-V)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3EF825-F395-B6C5-E23B-4873B7CAD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298" y="1009564"/>
            <a:ext cx="6510401" cy="484046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69D158C-C19C-A9E9-E588-09357E4626E3}"/>
              </a:ext>
            </a:extLst>
          </p:cNvPr>
          <p:cNvSpPr txBox="1"/>
          <p:nvPr/>
        </p:nvSpPr>
        <p:spPr>
          <a:xfrm>
            <a:off x="3071586" y="3762604"/>
            <a:ext cx="2327838" cy="1997893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4399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D60269-054C-D81E-D518-67CFD2ED5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09" y="870186"/>
            <a:ext cx="5380038" cy="4304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072F27-E470-735C-6AE9-A1AAF6469A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412" y="870186"/>
            <a:ext cx="5379720" cy="43040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9963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1FCE35-2A5F-9A48-AF6F-0688E7C341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90" y="1150881"/>
            <a:ext cx="4953000" cy="3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7328A1-16D8-4640-019E-A077595BCC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263" y="1150881"/>
            <a:ext cx="4960620" cy="3968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8216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a number of data&#10;&#10;AI-generated content may be incorrect.">
            <a:extLst>
              <a:ext uri="{FF2B5EF4-FFF2-40B4-BE49-F238E27FC236}">
                <a16:creationId xmlns:a16="http://schemas.microsoft.com/office/drawing/2014/main" id="{8068FA6E-340E-DE34-AF3B-1B74AED68A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01" y="1071419"/>
            <a:ext cx="5027295" cy="4022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A39F92EF-DF95-9A07-EA4D-5417654884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810" y="994584"/>
            <a:ext cx="5126698" cy="4101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6095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pie chart with text&#10;&#10;AI-generated content may be incorrect.">
            <a:extLst>
              <a:ext uri="{FF2B5EF4-FFF2-40B4-BE49-F238E27FC236}">
                <a16:creationId xmlns:a16="http://schemas.microsoft.com/office/drawing/2014/main" id="{2832E44A-E8D9-0698-133D-381E0D752D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86" y="1246822"/>
            <a:ext cx="5044440" cy="3668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B00DF6A4-72C9-9A1F-7150-200F9B44B7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976" y="1246822"/>
            <a:ext cx="6275396" cy="3273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0561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72424" y="1314450"/>
            <a:ext cx="374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Gjennomsnittlig median: 16 dager</a:t>
            </a:r>
          </a:p>
        </p:txBody>
      </p:sp>
      <p:pic>
        <p:nvPicPr>
          <p:cNvPr id="2" name="Picture 1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88F1059F-B2BF-1FF6-50EF-1775CD4B06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764" y="721590"/>
            <a:ext cx="5647131" cy="45179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28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numbers and numbers&#10;&#10;AI-generated content may be incorrect.">
            <a:extLst>
              <a:ext uri="{FF2B5EF4-FFF2-40B4-BE49-F238E27FC236}">
                <a16:creationId xmlns:a16="http://schemas.microsoft.com/office/drawing/2014/main" id="{2A7ACC85-30CE-F62E-DC49-71418C6380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374" y="430020"/>
            <a:ext cx="6116547" cy="4893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5182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numbers and a number of numbers&#10;&#10;AI-generated content may be incorrect.">
            <a:extLst>
              <a:ext uri="{FF2B5EF4-FFF2-40B4-BE49-F238E27FC236}">
                <a16:creationId xmlns:a16="http://schemas.microsoft.com/office/drawing/2014/main" id="{640A9323-4A91-68DE-AC7B-C77582C7F5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656" y="648679"/>
            <a:ext cx="5944891" cy="47562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113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with numbers and a number of bars&#10;&#10;AI-generated content may be incorrect.">
            <a:extLst>
              <a:ext uri="{FF2B5EF4-FFF2-40B4-BE49-F238E27FC236}">
                <a16:creationId xmlns:a16="http://schemas.microsoft.com/office/drawing/2014/main" id="{E4BBA51E-3FCC-8519-568C-D61D325DE5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694" y="775252"/>
            <a:ext cx="5923354" cy="47389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596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with blue squares&#10;&#10;AI-generated content may be incorrect.">
            <a:extLst>
              <a:ext uri="{FF2B5EF4-FFF2-40B4-BE49-F238E27FC236}">
                <a16:creationId xmlns:a16="http://schemas.microsoft.com/office/drawing/2014/main" id="{BDFAC316-5C69-F9BB-2066-DE7DEE0335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367" y="811934"/>
            <a:ext cx="5736667" cy="45891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2005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with numbers and a number of bars&#10;&#10;AI-generated content may be incorrect.">
            <a:extLst>
              <a:ext uri="{FF2B5EF4-FFF2-40B4-BE49-F238E27FC236}">
                <a16:creationId xmlns:a16="http://schemas.microsoft.com/office/drawing/2014/main" id="{90308B9F-65EF-5E2C-E162-78572441DF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443" y="712288"/>
            <a:ext cx="6002662" cy="4802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053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with numbers and text&#10;&#10;AI-generated content may be incorrect.">
            <a:extLst>
              <a:ext uri="{FF2B5EF4-FFF2-40B4-BE49-F238E27FC236}">
                <a16:creationId xmlns:a16="http://schemas.microsoft.com/office/drawing/2014/main" id="{53D98B6F-1696-8A65-BFE5-404B743B3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48" y="1049179"/>
            <a:ext cx="5189220" cy="415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graph of a graph&#10;&#10;AI-generated content may be incorrect.">
            <a:extLst>
              <a:ext uri="{FF2B5EF4-FFF2-40B4-BE49-F238E27FC236}">
                <a16:creationId xmlns:a16="http://schemas.microsoft.com/office/drawing/2014/main" id="{99088BC6-403D-4E45-C1E4-8F504DDDD6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432" y="1119809"/>
            <a:ext cx="4791779" cy="38336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6726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graph&#10;&#10;AI-generated content may be incorrect.">
            <a:extLst>
              <a:ext uri="{FF2B5EF4-FFF2-40B4-BE49-F238E27FC236}">
                <a16:creationId xmlns:a16="http://schemas.microsoft.com/office/drawing/2014/main" id="{478224A2-DB46-6900-4D07-5F7686C6B2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24" y="1226672"/>
            <a:ext cx="4922520" cy="3938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graph with numbers and a number of blue squares&#10;&#10;AI-generated content may be incorrect.">
            <a:extLst>
              <a:ext uri="{FF2B5EF4-FFF2-40B4-BE49-F238E27FC236}">
                <a16:creationId xmlns:a16="http://schemas.microsoft.com/office/drawing/2014/main" id="{34953298-14BD-04B1-4931-A3127AFC97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646" y="1145742"/>
            <a:ext cx="5023658" cy="401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2890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with numbers and text&#10;&#10;AI-generated content may be incorrect.">
            <a:extLst>
              <a:ext uri="{FF2B5EF4-FFF2-40B4-BE49-F238E27FC236}">
                <a16:creationId xmlns:a16="http://schemas.microsoft.com/office/drawing/2014/main" id="{1D4224C1-A478-2749-5088-772605C339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35" y="1244483"/>
            <a:ext cx="4774765" cy="382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screenshot of a graph&#10;&#10;AI-generated content may be incorrect.">
            <a:extLst>
              <a:ext uri="{FF2B5EF4-FFF2-40B4-BE49-F238E27FC236}">
                <a16:creationId xmlns:a16="http://schemas.microsoft.com/office/drawing/2014/main" id="{99F102C7-2233-E136-878F-F95236B750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79" y="1194864"/>
            <a:ext cx="4836795" cy="38696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0414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graph&#10;&#10;AI-generated content may be incorrect.">
            <a:extLst>
              <a:ext uri="{FF2B5EF4-FFF2-40B4-BE49-F238E27FC236}">
                <a16:creationId xmlns:a16="http://schemas.microsoft.com/office/drawing/2014/main" id="{581232B6-C1A3-0A5E-261A-4B284AC3F4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339" y="947531"/>
            <a:ext cx="5323648" cy="42587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2539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DADF-8602-6B5D-B5E1-D87DA8A05F10}"/>
              </a:ext>
            </a:extLst>
          </p:cNvPr>
          <p:cNvSpPr txBox="1">
            <a:spLocks/>
          </p:cNvSpPr>
          <p:nvPr/>
        </p:nvSpPr>
        <p:spPr>
          <a:xfrm>
            <a:off x="368300" y="279400"/>
            <a:ext cx="6800851" cy="92435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nb-NO" sz="2400"/>
              <a:t>Tverrfaglig spesialisert rusbehandling (TSB)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5EF6D1-B3AB-C73F-39E3-2A0859853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005" y="1066800"/>
            <a:ext cx="6593613" cy="490232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69D158C-C19C-A9E9-E588-09357E4626E3}"/>
              </a:ext>
            </a:extLst>
          </p:cNvPr>
          <p:cNvSpPr txBox="1"/>
          <p:nvPr/>
        </p:nvSpPr>
        <p:spPr>
          <a:xfrm>
            <a:off x="5830958" y="3970555"/>
            <a:ext cx="2193234" cy="1883006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2093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46749E-E3D2-9C40-79FF-3CDB6E89EC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08" y="1085136"/>
            <a:ext cx="5303520" cy="4242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03BA50-1746-B14C-5B50-B4A0E53548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86" y="1085136"/>
            <a:ext cx="5302219" cy="42424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8360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769F8B-5975-E19B-5106-5BA1568BBE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836" y="797111"/>
            <a:ext cx="5706973" cy="45658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3536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40CB1A-63E2-ED1D-CFC0-3B68769B2B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855" y="952376"/>
            <a:ext cx="6711032" cy="42705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2644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A25458-A600-766C-1820-72DF8DAE7F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915" y="837219"/>
            <a:ext cx="5726894" cy="45812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99520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856BB-A561-C43F-BE8B-CB9C8D3D87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409" y="793123"/>
            <a:ext cx="5966426" cy="47734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2508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8505C6-0216-F773-F1DA-5F0B147CF4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366" y="699306"/>
            <a:ext cx="6072112" cy="48575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53392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B99F85-6A80-32E5-F1D1-65EA040800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10" y="1062473"/>
            <a:ext cx="5538677" cy="443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C4989D-C702-BD17-74D4-17A875DC08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759" y="1011204"/>
            <a:ext cx="5137129" cy="4109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987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A95CB5-1338-3CA8-39B3-BD35BE35DC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90" y="1326000"/>
            <a:ext cx="5118493" cy="4094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C8FCEE-207E-A9BB-62AA-851AB4A2EC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06" y="1325001"/>
            <a:ext cx="5118493" cy="4095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0994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9464FF-E9B8-6A6D-1AD1-12A5A7372A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11" y="1006928"/>
            <a:ext cx="5199663" cy="415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A2AB8C-AAD4-91F6-C322-22E0097154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46" y="1006927"/>
            <a:ext cx="5199673" cy="41592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9188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graph&#10;&#10;AI-generated content may be incorrect.">
            <a:extLst>
              <a:ext uri="{FF2B5EF4-FFF2-40B4-BE49-F238E27FC236}">
                <a16:creationId xmlns:a16="http://schemas.microsoft.com/office/drawing/2014/main" id="{0CF1F0B8-B1E1-9D25-6408-643D3F0E0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110" y="926056"/>
            <a:ext cx="5659142" cy="45268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254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rtleggingssystem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16DAF"/>
      </a:accent1>
      <a:accent2>
        <a:srgbClr val="8DADCB"/>
      </a:accent2>
      <a:accent3>
        <a:srgbClr val="4F5966"/>
      </a:accent3>
      <a:accent4>
        <a:srgbClr val="FFE280"/>
      </a:accent4>
      <a:accent5>
        <a:srgbClr val="FABD69"/>
      </a:accent5>
      <a:accent6>
        <a:srgbClr val="9C6AA4"/>
      </a:accent6>
      <a:hlink>
        <a:srgbClr val="67C0C5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66E6E18-FC52-4423-9BE7-D5B4928E1C22}" vid="{6F2EDBFC-8D23-47FF-9BF6-17D91BD944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659EC12708AA4FA29A4597838A7C44" ma:contentTypeVersion="18" ma:contentTypeDescription="Opprett et nytt dokument." ma:contentTypeScope="" ma:versionID="772ea35fb2deb2986fe386cec6fe1309">
  <xsd:schema xmlns:xsd="http://www.w3.org/2001/XMLSchema" xmlns:xs="http://www.w3.org/2001/XMLSchema" xmlns:p="http://schemas.microsoft.com/office/2006/metadata/properties" xmlns:ns2="7c436a1f-80a0-4d6a-9daa-c10a0a6c7265" xmlns:ns3="2e393561-eae3-4058-b28b-3aeb1e2aae59" targetNamespace="http://schemas.microsoft.com/office/2006/metadata/properties" ma:root="true" ma:fieldsID="c0d004589ad5c1f6d54e54d01de1848d" ns2:_="" ns3:_="">
    <xsd:import namespace="7c436a1f-80a0-4d6a-9daa-c10a0a6c7265"/>
    <xsd:import namespace="2e393561-eae3-4058-b28b-3aeb1e2aae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36a1f-80a0-4d6a-9daa-c10a0a6c72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393561-eae3-4058-b28b-3aeb1e2aae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c5c730e-82dc-4c15-bb29-a5979a7f9c3d}" ma:internalName="TaxCatchAll" ma:showField="CatchAllData" ma:web="2e393561-eae3-4058-b28b-3aeb1e2aae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393561-eae3-4058-b28b-3aeb1e2aae59" xsi:nil="true"/>
    <lcf76f155ced4ddcb4097134ff3c332f xmlns="7c436a1f-80a0-4d6a-9daa-c10a0a6c726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1F41241-1073-49AB-A021-DAC29F2506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436a1f-80a0-4d6a-9daa-c10a0a6c7265"/>
    <ds:schemaRef ds:uri="2e393561-eae3-4058-b28b-3aeb1e2aae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C847EA-FCE5-4693-9432-97199CAB57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BFB254-0AE7-4A39-B8DA-6A5A1A78B405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2e393561-eae3-4058-b28b-3aeb1e2aae59"/>
    <ds:schemaRef ds:uri="http://purl.org/dc/terms/"/>
    <ds:schemaRef ds:uri="7c436a1f-80a0-4d6a-9daa-c10a0a6c7265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ppmal_kartlsys_grå</Template>
  <TotalTime>101</TotalTime>
  <Words>163</Words>
  <Application>Microsoft Office PowerPoint</Application>
  <PresentationFormat>Custom</PresentationFormat>
  <Paragraphs>26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PowerPoint Presentation</vt:lpstr>
      <vt:lpstr>Kartleggingssystemets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Anine Therese Kildahl</dc:creator>
  <cp:lastModifiedBy>Helene Astrup</cp:lastModifiedBy>
  <cp:revision>13</cp:revision>
  <dcterms:created xsi:type="dcterms:W3CDTF">2021-10-20T08:18:57Z</dcterms:created>
  <dcterms:modified xsi:type="dcterms:W3CDTF">2026-02-04T13:15:34Z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0x0101000E659EC12708AA4FA29A4597838A7C44</vt:lpwstr>
  </property>
  <property fmtid="{D5CDD505-2E9C-101B-9397-08002B2CF9AE}" pid="3" name="MediaServiceImageTags">
    <vt:lpwstr/>
  </property>
</Properties>
</file>