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9" r:id="rId2"/>
    <p:sldMasterId id="2147483711" r:id="rId3"/>
  </p:sldMasterIdLst>
  <p:notesMasterIdLst>
    <p:notesMasterId r:id="rId8"/>
  </p:notesMasterIdLst>
  <p:handoutMasterIdLst>
    <p:handoutMasterId r:id="rId9"/>
  </p:handoutMasterIdLst>
  <p:sldIdLst>
    <p:sldId id="965" r:id="rId4"/>
    <p:sldId id="966" r:id="rId5"/>
    <p:sldId id="967" r:id="rId6"/>
    <p:sldId id="968" r:id="rId7"/>
  </p:sldIdLst>
  <p:sldSz cx="12192000" cy="6858000"/>
  <p:notesSz cx="6805613" cy="99441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AEE2"/>
    <a:srgbClr val="003D7A"/>
    <a:srgbClr val="CFDAF1"/>
    <a:srgbClr val="00509E"/>
    <a:srgbClr val="90552A"/>
    <a:srgbClr val="253A55"/>
    <a:srgbClr val="FDD9B5"/>
    <a:srgbClr val="BCD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88" autoAdjust="0"/>
    <p:restoredTop sz="93194" autoAdjust="0"/>
  </p:normalViewPr>
  <p:slideViewPr>
    <p:cSldViewPr snapToGrid="0">
      <p:cViewPr varScale="1">
        <p:scale>
          <a:sx n="106" d="100"/>
          <a:sy n="10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878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504D971-D604-4399-B389-45FA1EFCC6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7B16C-B19E-4D31-A661-C4CA2BE884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C9DF4-3554-47BD-BB9E-EC4235F0AD02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651FF2-41AE-420F-8643-C7D6EED8953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84E6A7-2B6A-445C-9FCF-44D5C346EF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58E4D2-9A83-44F2-A2B0-695F7642BA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545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2753B-0F29-44F2-9D6D-C68AB0BFF0CA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3B94D-D502-425F-B9FF-08F8288D284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5249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91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350687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28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3990998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5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269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1475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654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461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0118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25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130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855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9669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0755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787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67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6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3675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79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879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191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6537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78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150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793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8838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B50772-D3F9-42F8-9039-9B10E27E2B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F2286C-8CCE-44DF-AC0D-52C67A994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04343B-730F-4F0D-B7A2-2445E054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63111B-1DDE-4AE9-A958-D9B8C3C35565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308C3D-A4DB-46C9-8B0D-43007D5D1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B61995-8FB8-4628-A83C-BCC3D1465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3EE03-4998-47EA-98AD-A6A491F9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9412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51E125-948F-4EDB-9D1C-906C77064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D7BD0B-CFE9-444E-BB56-454FE6FCC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249B9C-C8E7-4A0D-8326-CB0F89E013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63111B-1DDE-4AE9-A958-D9B8C3C35565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3C827B-CC9C-4098-A223-23AE7CC3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69C174-FC37-4295-AFAB-33259A9FE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3EE03-4998-47EA-98AD-A6A491F9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71798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D3CD3C-8A25-4926-8A62-7253CA387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CC13F1B-274F-4C6F-9BD7-C9DC67D8D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A91BE4-A634-4F64-8D0E-C0E28861EF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63111B-1DDE-4AE9-A958-D9B8C3C35565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C0B910B-76F9-4CA9-8FD6-984AA4F71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9A566E-47A4-4840-A937-999E905C3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3EE03-4998-47EA-98AD-A6A491F9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74787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864C16-C719-4FB6-9555-B90339C46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47C398-2B9D-45DF-BB40-B556C24E20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D628161-7AD2-4F2D-9C34-D53BFA5DB2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FF1DB82-BF8F-404C-BD91-F7AF93B492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63111B-1DDE-4AE9-A958-D9B8C3C35565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965633B-703D-4F12-A318-B4784920F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856245-0D41-48DC-B5DD-8D1348AED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3EE03-4998-47EA-98AD-A6A491F9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1375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00C451-D77E-4B11-B6D6-2BCD0C452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A1B35AE-046B-4DA6-BDEF-B4D839C79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F8EDB13-D6FD-404B-A020-09D8E4530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CE0E413-C49A-4D50-A712-515892B7E2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6CAAF69-805F-4EC0-ABA7-8ECFB2C10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03C2651-B139-4318-A1ED-1837302C8C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63111B-1DDE-4AE9-A958-D9B8C3C35565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8471392-F97A-4E66-8EBF-614AD1547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BCA6553-BE86-4BBB-870C-EB8D0AD3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3EE03-4998-47EA-98AD-A6A491F9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79173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C8AE58-F13E-4A87-87BC-6F16B878E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F17D45E-5445-40D5-89CC-B70AD5E7AC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63111B-1DDE-4AE9-A958-D9B8C3C35565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B959718-B159-4BD1-8931-A932EDDF1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C15D079-0801-4DDD-AB78-BA5778CB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3EE03-4998-47EA-98AD-A6A491F9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2299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6578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3A34A6-C7A5-43FD-BF81-40F6ED30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DA98C2-BA3D-4180-A2EF-528A34C4B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A4CD5A7-D1CC-47A7-8D77-25AAD96C3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80F557-2356-4F45-AA8B-9DA5B9BF85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63111B-1DDE-4AE9-A958-D9B8C3C35565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A2DABB5-71F6-4F2A-A6C2-35A2B21A2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BF3B8DF-44DB-487F-AD01-664F400A2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3EE03-4998-47EA-98AD-A6A491F9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34289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5BE785-4D80-4E82-B8A9-4E96893C9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32122AE-5BC6-4803-91DC-2951A610DB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C7C7C0-1E22-4C20-8CCD-F14AA9341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4C51577-7FB0-4CE8-9996-153CD1144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63111B-1DDE-4AE9-A958-D9B8C3C35565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0AC3247-5069-40AF-A948-5965BAA6A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7C92FFA-9536-4080-A9B5-9A082B61C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3EE03-4998-47EA-98AD-A6A491F9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74185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76D772-149D-4642-BE13-E916EBC3F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7D70A9C-CDDE-4837-AD72-60FA847A28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7752D7-1333-4619-A5D7-E97FFC2040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63111B-1DDE-4AE9-A958-D9B8C3C35565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BD6B79-5EDB-4A94-B00B-FBBE4D74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025ED01-E382-44E5-B432-BB21FB939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3EE03-4998-47EA-98AD-A6A491F9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2903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DAB768A-A475-4E6F-ADB8-541DFA3D93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4586301-7418-4D7F-B550-10FD10F5D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821B4B-FD0E-4B1A-823F-2A9B49734D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63111B-1DDE-4AE9-A958-D9B8C3C35565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53E0AD-C3FF-43E3-A91A-41D950D23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D1A8208-B834-47A3-9705-AEBE53235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63EE03-4998-47EA-98AD-A6A491F9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0120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6608327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7345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14855407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566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54190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65316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596341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70446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84925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16986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4840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0887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69093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30513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223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1348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0406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30394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4682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1078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2450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2039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3333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5464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542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34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208716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576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247257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79038" y="221060"/>
            <a:ext cx="5075367" cy="1870290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Det medisinske fakultet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379037" y="4021743"/>
            <a:ext cx="5620546" cy="624620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sz="2600" b="1" dirty="0"/>
              <a:t>Status ARK Medisinsk Fakultet</a:t>
            </a:r>
          </a:p>
          <a:p>
            <a:pPr>
              <a:buClr>
                <a:srgbClr val="000000"/>
              </a:buClr>
            </a:pPr>
            <a:endParaRPr lang="nb-NO" dirty="0"/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379038" y="4908835"/>
            <a:ext cx="5075367" cy="296908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20.09.20224</a:t>
            </a:r>
          </a:p>
        </p:txBody>
      </p:sp>
    </p:spTree>
    <p:extLst>
      <p:ext uri="{BB962C8B-B14F-4D97-AF65-F5344CB8AC3E}">
        <p14:creationId xmlns:p14="http://schemas.microsoft.com/office/powerpoint/2010/main" val="4139315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F29FA33-AF65-9C74-09C8-2072B2316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188" y="0"/>
            <a:ext cx="9623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43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D1F13D-921F-B7ED-39F4-80EC8C95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Handlingsplaner/tiltaksplaner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1FF316-5E99-73F3-7365-CA7A6742A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Enhetene er på litt forskjellig sted med tiltakssettingen, enten ferdige eller godt i gang </a:t>
            </a:r>
          </a:p>
          <a:p>
            <a:r>
              <a:rPr lang="nb-NO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Frist for innsending av handlingsplan er 1. oktober</a:t>
            </a:r>
            <a:endParaRPr lang="nb-NO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Planene sendes til, og arkiveres av HR på fakultetsadministrasjonen</a:t>
            </a:r>
          </a:p>
          <a:p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blir lagt fram en sammenfattet oversikt for LAMU og i ledermøter på et senere tidspunkt</a:t>
            </a:r>
          </a:p>
          <a:p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3960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D1F13D-921F-B7ED-39F4-80EC8C95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Oppsummering og evaluering av ARK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1FF316-5E99-73F3-7365-CA7A6742A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9770"/>
            <a:ext cx="10971362" cy="4667643"/>
          </a:xfrm>
        </p:spPr>
        <p:txBody>
          <a:bodyPr/>
          <a:lstStyle/>
          <a:p>
            <a:r>
              <a:rPr lang="nb-NO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NTNU har sendt </a:t>
            </a:r>
            <a:r>
              <a:rPr lang="nb-NO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evalueringsskjema til ledere med </a:t>
            </a:r>
            <a:r>
              <a:rPr lang="nb-NO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svarfrist 25. </a:t>
            </a:r>
            <a:r>
              <a:rPr lang="nb-NO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september</a:t>
            </a:r>
          </a:p>
          <a:p>
            <a:r>
              <a:rPr lang="nb-NO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Evalueringen dreier seg om arbeidsmiljøutviklingstiltakene, erfaringer fra </a:t>
            </a:r>
            <a:r>
              <a:rPr lang="nb-NO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arbeidmiljøutviklingsprosessen</a:t>
            </a:r>
            <a:r>
              <a:rPr lang="nb-NO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samt bruk og opplevelse av ARK</a:t>
            </a:r>
            <a:endParaRPr lang="nb-NO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Andre gangs evaluering vil skje våren 2025</a:t>
            </a:r>
            <a:endParaRPr lang="nb-NO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­For å svare på evalueringen er det ikke nødvendig for leder å ha fått sin egen ARK-rapport, men leder bør ha gjennomført ARK-prosess med sine ansatte</a:t>
            </a:r>
          </a:p>
          <a:p>
            <a:r>
              <a:rPr lang="nb-NO" dirty="0"/>
              <a:t>Evalueringen er ment som et hjelpemiddel for å holde oppe kontinuiteten</a:t>
            </a:r>
          </a:p>
          <a:p>
            <a:r>
              <a:rPr lang="nb-NO" dirty="0"/>
              <a:t>­Fakultetet vil få en overordnet evalueringsrapport, som legges fram i LAMU og ledermøter</a:t>
            </a:r>
          </a:p>
        </p:txBody>
      </p:sp>
    </p:spTree>
    <p:extLst>
      <p:ext uri="{BB962C8B-B14F-4D97-AF65-F5344CB8AC3E}">
        <p14:creationId xmlns:p14="http://schemas.microsoft.com/office/powerpoint/2010/main" val="1397463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156</Words>
  <Application>Microsoft Office PowerPoint</Application>
  <PresentationFormat>Widescreen</PresentationFormat>
  <Paragraphs>19</Paragraphs>
  <Slides>4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4</vt:i4>
      </vt:variant>
    </vt:vector>
  </HeadingPairs>
  <TitlesOfParts>
    <vt:vector size="10" baseType="lpstr">
      <vt:lpstr>Arial</vt:lpstr>
      <vt:lpstr>Arial, sans-serif</vt:lpstr>
      <vt:lpstr>Calibri</vt:lpstr>
      <vt:lpstr>Office Theme</vt:lpstr>
      <vt:lpstr>Egendefinert utforming</vt:lpstr>
      <vt:lpstr>1_Office Theme</vt:lpstr>
      <vt:lpstr>Det medisinske fakultet</vt:lpstr>
      <vt:lpstr>PowerPoint-presentasjon</vt:lpstr>
      <vt:lpstr>Handlingsplaner/tiltaksplaner</vt:lpstr>
      <vt:lpstr>Oppsummering og evaluering av 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Kirsti Godal Undebakke</dc:creator>
  <cp:lastModifiedBy>Anita Varsi Øien</cp:lastModifiedBy>
  <cp:revision>117</cp:revision>
  <cp:lastPrinted>2022-05-03T13:39:46Z</cp:lastPrinted>
  <dcterms:created xsi:type="dcterms:W3CDTF">2022-02-03T10:04:58Z</dcterms:created>
  <dcterms:modified xsi:type="dcterms:W3CDTF">2024-09-19T13:44:26Z</dcterms:modified>
</cp:coreProperties>
</file>