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5" r:id="rId2"/>
    <p:sldId id="256" r:id="rId3"/>
    <p:sldId id="266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ED4746-DFD6-45AE-9EED-439F18CCF3FE}" v="3" dt="2025-11-16T18:22:59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50" y="84"/>
      </p:cViewPr>
      <p:guideLst/>
    </p:cSldViewPr>
  </p:slideViewPr>
  <p:notesTextViewPr>
    <p:cViewPr>
      <p:scale>
        <a:sx n="1" d="1"/>
        <a:sy n="1" d="1"/>
      </p:scale>
      <p:origin x="0" y="-3426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r Helen Eidsaa" userId="dec3a44f-f596-4ff7-b79a-3009cf16d314" providerId="ADAL" clId="{3FED4746-DFD6-45AE-9EED-439F18CCF3FE}"/>
    <pc:docChg chg="custSel modSld">
      <pc:chgData name="Inger Helen Eidsaa" userId="dec3a44f-f596-4ff7-b79a-3009cf16d314" providerId="ADAL" clId="{3FED4746-DFD6-45AE-9EED-439F18CCF3FE}" dt="2025-11-16T18:23:13.365" v="508" actId="20577"/>
      <pc:docMkLst>
        <pc:docMk/>
      </pc:docMkLst>
      <pc:sldChg chg="modSp mod modNotesTx">
        <pc:chgData name="Inger Helen Eidsaa" userId="dec3a44f-f596-4ff7-b79a-3009cf16d314" providerId="ADAL" clId="{3FED4746-DFD6-45AE-9EED-439F18CCF3FE}" dt="2025-11-16T18:23:13.365" v="508" actId="20577"/>
        <pc:sldMkLst>
          <pc:docMk/>
          <pc:sldMk cId="3574564542" sldId="266"/>
        </pc:sldMkLst>
        <pc:spChg chg="mod">
          <ac:chgData name="Inger Helen Eidsaa" userId="dec3a44f-f596-4ff7-b79a-3009cf16d314" providerId="ADAL" clId="{3FED4746-DFD6-45AE-9EED-439F18CCF3FE}" dt="2025-11-16T18:19:05.109" v="93" actId="20577"/>
          <ac:spMkLst>
            <pc:docMk/>
            <pc:sldMk cId="3574564542" sldId="266"/>
            <ac:spMk id="3" creationId="{0542E34E-F57B-2F34-E07B-73A50B23592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4FC88-F7A5-4766-BD92-BC228E65E161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7F294-EF39-4DF5-8E78-36784E008F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1996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18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/>
              <a:t>Policyer for strålevern</a:t>
            </a:r>
          </a:p>
          <a:p>
            <a:pPr marL="228600" indent="-228600">
              <a:buAutoNum type="arabicPeriod"/>
            </a:pPr>
            <a:r>
              <a:rPr lang="nb-NO" dirty="0" err="1"/>
              <a:t>Prosewdyre</a:t>
            </a:r>
            <a:r>
              <a:rPr lang="nb-NO" dirty="0"/>
              <a:t> for arbeid med strålekilder, Prosedyre for dosimetri ved arbeid med ioniserende stråling </a:t>
            </a:r>
          </a:p>
          <a:p>
            <a:pPr marL="228600" indent="-228600">
              <a:buAutoNum type="arabicPeriod"/>
            </a:pPr>
            <a:endParaRPr lang="nb-NO" dirty="0"/>
          </a:p>
          <a:p>
            <a:pPr marL="228600" indent="-228600">
              <a:buAutoNum type="arabicPeriod"/>
            </a:pPr>
            <a:r>
              <a:rPr lang="nb-NO" dirty="0"/>
              <a:t>Nytt stoffkartotek:  Fra 1.1.2026 går UiO over til systemet </a:t>
            </a:r>
            <a:r>
              <a:rPr lang="nb-NO" dirty="0" err="1"/>
              <a:t>Workplace</a:t>
            </a:r>
            <a:r>
              <a:rPr lang="nb-NO" dirty="0"/>
              <a:t> </a:t>
            </a:r>
            <a:r>
              <a:rPr lang="nb-NO" dirty="0" err="1"/>
              <a:t>Safety</a:t>
            </a:r>
            <a:r>
              <a:rPr lang="nb-NO" dirty="0"/>
              <a:t> (WPS) som stoffkartotek. Fra samme tid stenges Eco Online. Sikkerhetsdatablader fra det gamle systemet er overført til det nye, og opplæring for alle brukere vil finne sted første uken i desember. WPS er tilgjengelig fra 24.11</a:t>
            </a:r>
          </a:p>
          <a:p>
            <a:pPr marL="228600" indent="-228600">
              <a:buAutoNum type="arabicPeriod"/>
            </a:pPr>
            <a:endParaRPr lang="nb-NO" dirty="0"/>
          </a:p>
          <a:p>
            <a:pPr marL="228600" indent="-228600">
              <a:buAutoNum type="arabicPeriod"/>
            </a:pPr>
            <a:r>
              <a:rPr lang="nb-NO" dirty="0"/>
              <a:t>Gjennomføring av handlingsplaner høsten 2025</a:t>
            </a:r>
          </a:p>
          <a:p>
            <a:pPr marL="228600" indent="-228600">
              <a:buAutoNum type="arabicPeriod"/>
            </a:pPr>
            <a:r>
              <a:rPr lang="nb-NO" dirty="0"/>
              <a:t>Redusert bemanning i BHT. Prioriterer tiltakene/</a:t>
            </a:r>
            <a:r>
              <a:rPr lang="nb-NO" dirty="0" err="1"/>
              <a:t>tejnestene</a:t>
            </a:r>
            <a:r>
              <a:rPr lang="nb-NO" dirty="0"/>
              <a:t> </a:t>
            </a:r>
            <a:r>
              <a:rPr lang="nb-NO" dirty="0" err="1"/>
              <a:t>innefor</a:t>
            </a:r>
            <a:r>
              <a:rPr lang="nb-NO" dirty="0"/>
              <a:t> </a:t>
            </a:r>
            <a:r>
              <a:rPr lang="nb-NO" dirty="0" err="1"/>
              <a:t>handlingsplanenen</a:t>
            </a:r>
            <a:r>
              <a:rPr lang="nb-NO" dirty="0"/>
              <a:t> og ikke «arbeidet» med ny handlingsplan.</a:t>
            </a:r>
          </a:p>
          <a:p>
            <a:pPr marL="228600" indent="-228600">
              <a:buAutoNum type="arabicPeriod"/>
            </a:pPr>
            <a:endParaRPr lang="nb-NO" dirty="0"/>
          </a:p>
          <a:p>
            <a:pPr marL="228600" indent="-228600">
              <a:buAutoNum type="arabicPeriod"/>
            </a:pPr>
            <a:r>
              <a:rPr lang="nb-NO" dirty="0"/>
              <a:t>Dette betyr at vi selv må lage utkast og be om assistanse ved behov. Vi på </a:t>
            </a:r>
            <a:r>
              <a:rPr lang="nb-NO" dirty="0" err="1"/>
              <a:t>Med.fak</a:t>
            </a:r>
            <a:r>
              <a:rPr lang="nb-NO" dirty="0"/>
              <a:t> har dette på planen i slutten av november. </a:t>
            </a:r>
          </a:p>
          <a:p>
            <a:pPr marL="228600" indent="-228600">
              <a:buAutoNum type="arabicPeriod"/>
            </a:pPr>
            <a:endParaRPr lang="nb-NO" dirty="0"/>
          </a:p>
          <a:p>
            <a:pPr marL="228600" indent="-228600">
              <a:buAutoNum type="arabicPeriod"/>
            </a:pPr>
            <a:r>
              <a:rPr lang="nb-NO" dirty="0"/>
              <a:t>Hei Alle! Nå er nettsiden for HMS-mål oversatt til engelsk. Vedlegget/verktøyet er også oversatt. </a:t>
            </a:r>
          </a:p>
          <a:p>
            <a:pPr marL="228600" indent="-228600">
              <a:buAutoNum type="arabicPeriod"/>
            </a:pPr>
            <a:endParaRPr lang="nb-NO" dirty="0"/>
          </a:p>
          <a:p>
            <a:pPr marL="228600" indent="-228600">
              <a:buAutoNum type="arabicPeriod"/>
            </a:pPr>
            <a:r>
              <a:rPr lang="nb-NO" dirty="0"/>
              <a:t>HMS </a:t>
            </a:r>
            <a:r>
              <a:rPr lang="nb-NO" dirty="0" err="1"/>
              <a:t>koordinatprmøte</a:t>
            </a:r>
            <a:r>
              <a:rPr lang="nb-NO" dirty="0"/>
              <a:t> hadde på agendaen: </a:t>
            </a:r>
          </a:p>
          <a:p>
            <a:pPr marL="228600" indent="-228600"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/>
              <a:t>HMS mål </a:t>
            </a:r>
            <a:r>
              <a:rPr lang="nb-NO" dirty="0" err="1"/>
              <a:t>Uio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BHT handlingsplan</a:t>
            </a:r>
          </a:p>
          <a:p>
            <a:pPr marL="0" indent="0">
              <a:buNone/>
            </a:pPr>
            <a:r>
              <a:rPr lang="nb-NO" dirty="0"/>
              <a:t>Stoffkartotek</a:t>
            </a:r>
          </a:p>
          <a:p>
            <a:pPr marL="0" indent="0">
              <a:buNone/>
            </a:pPr>
            <a:r>
              <a:rPr lang="nb-NO" dirty="0" err="1"/>
              <a:t>Aviikshåndering</a:t>
            </a:r>
            <a:r>
              <a:rPr lang="nb-NO" dirty="0"/>
              <a:t>: nytt system der også</a:t>
            </a:r>
          </a:p>
          <a:p>
            <a:pPr marL="0" indent="0">
              <a:buNone/>
            </a:pPr>
            <a:r>
              <a:rPr lang="nb-NO" dirty="0"/>
              <a:t>Blir fokus fremover på: Risikovurdering </a:t>
            </a:r>
            <a:r>
              <a:rPr lang="nb-NO"/>
              <a:t>og internkontroll.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7F294-EF39-4DF5-8E78-36784E008F0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680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C491DA-47FE-563D-0D71-29CA01ABC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1ACDD1-B15B-1FF9-7B6B-CE11871C1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668920-B441-40AB-F3EF-1DF61602E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08C071-40A1-09DD-BB0C-CC0B97F3D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AA909E-55E3-4203-66AD-9DD8534A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880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6C823C-1498-69CF-CA79-7BBE06F07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68E0C7-A163-2E33-471C-302E928F8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EBEE93-2E9F-51FA-4321-9E9C8477E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D0F40B-8910-35D6-8E43-E52685E66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DE9E5F-952C-723E-4661-F71A15BA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09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2F410A-3449-4A94-4A2A-25F335C0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6922EEB-A111-5706-0523-79F292066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6744E8-444B-65A6-606D-D47B4644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C95E04-77FD-EF00-81F6-395B7E98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968818-2E37-A7EA-2522-471D3CFA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105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FA6E46-3F41-EAF6-676A-6C1CCE4CB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19BE40-3F55-70B1-2E8D-7BC17F252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7F3DD0-C48B-12CE-8A15-BB5B93D89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0CBCEA8-1403-64CC-F96D-B7959670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8A5B124-5D43-27B2-4F4C-2AF813ED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1FC221-24A7-23BB-F39E-9F4EA9D9C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6546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2C45CF-F5E2-C477-40DD-C186194F3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8294D55-D9F0-EA04-A468-09C12E4F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08DAFC-D080-5950-22D7-407E546FE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9EAA60E-D522-6D76-05DE-E9564DCF05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F77F1FF-A30F-439F-892A-0859EC0CA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1752245-6E67-E63C-867D-3367F035F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FBB3BA8-0645-8A56-67A0-58DB5814D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CF7F2E8-0A5B-89A3-C291-6B6E66477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7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7C0F59-ADE4-AD4E-2E40-10AFD621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0F2EFFA-73CB-F8BB-789B-A4EEC02E7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89F25FE-00BC-877F-3F56-607E40FBC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71239A4-5477-260E-9FE7-F62906C20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8872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9084C39-CC42-40EA-44BE-8740F6FC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79729CD-1C1E-946F-F015-25B0842B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5BEE04D-0C75-4293-B6A0-2EECA9CAF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460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75B1AC-1D02-AD89-2A81-DBBF3A486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68C651-7768-17D9-52F8-DC242DE46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86B6D41-FB65-6F32-B820-D4C20A4B3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644CB2-76E2-7FC5-42B2-C209CC1B1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DDED66D-674A-A86F-207C-772454256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5F519CD-D195-1DB3-4F04-524D54A46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179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DFCA25-4A6A-AF91-49F1-5A726C955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8748F06-BC5A-11F1-A718-7E7A8B369E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95DC200-93E0-8F54-6D96-FCAE26D5B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A262CD-2AD4-80DC-B154-6BE1D4319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E391B22-4142-64A0-1D74-2A343814C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8DADBBB-2812-8AD1-66C9-9DD58557B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14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921908-D427-A265-1B0D-9F492E7F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41ED7CD-3211-8E29-5CBA-1956EB09B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5CD966-6B61-DB01-4122-980BBDBB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82231F-C8F4-81D1-7EDB-649ECA04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7FEBE1-B645-AC32-A450-5D178AD46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169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67FBDE2-A902-E98D-5166-31A3DB6E2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8B095A3-C698-441B-76C4-8EB6C0B2B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EE0413-F918-D1F6-4924-FE1123F6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C3728C-FB97-C55A-F2F6-CE4E6C12F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06AFFD-D592-11F8-B58C-AEFB4A9E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053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041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B9C49A6-89CD-6EC5-5590-102EFD602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D2219A-34F4-A034-5BA6-D0C08E85C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C178C2-C2D4-AD72-E069-1F663C5B2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9AD942-68F1-4CA3-B880-C2D8800956F2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55A45F-5BFC-3226-7124-4BE11F4FA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051EEA-D18A-C781-6855-1945F2434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CE121C-76EC-43A0-B791-764E73DF8C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5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sz="4500">
                <a:solidFill>
                  <a:srgbClr val="000000"/>
                </a:solidFill>
              </a:rPr>
              <a:t>Det medisinske fakultet</a:t>
            </a:r>
            <a:endParaRPr lang="nb-NO" sz="4500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r>
              <a:rPr lang="nb-NO" b="1">
                <a:solidFill>
                  <a:srgbClr val="000000"/>
                </a:solidFill>
              </a:rPr>
              <a:t>HMSB – nytt i høst</a:t>
            </a:r>
            <a:endParaRPr lang="nb-NO" b="1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Allmøte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November 2025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solidFill>
            <a:srgbClr val="FB6666"/>
          </a:solidFill>
        </p:spPr>
        <p:txBody>
          <a:bodyPr/>
          <a:lstStyle/>
          <a:p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3437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6A7A38-9D4B-D48C-A5E2-95ACCD086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3107C6-2015-E5C1-D0E5-49EECF18C6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22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944F5C-5A82-A3DD-482A-87DABFBD6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fra HMSB i Høst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42E34E-F57B-2F34-E07B-73A50B235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400" dirty="0"/>
              <a:t>Høringer</a:t>
            </a:r>
          </a:p>
          <a:p>
            <a:pPr lvl="1"/>
            <a:r>
              <a:rPr lang="nb-NO" sz="1800" dirty="0"/>
              <a:t>Høringer om oppdaterte dokumenter i styringssystemet for HMS og beredskap </a:t>
            </a:r>
          </a:p>
          <a:p>
            <a:pPr lvl="1"/>
            <a:r>
              <a:rPr lang="nb-NO" sz="1800" dirty="0"/>
              <a:t>Høring om revidert  prosedyre om stoffkartotek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400" dirty="0"/>
              <a:t>Nytt stoffkartotek  fra 01.01.2026 –  System- WPS</a:t>
            </a:r>
          </a:p>
          <a:p>
            <a:pPr marL="0" indent="0">
              <a:buNone/>
            </a:pPr>
            <a:r>
              <a:rPr lang="nb-NO" sz="2400" dirty="0"/>
              <a:t>          </a:t>
            </a:r>
            <a:r>
              <a:rPr lang="nb-NO" sz="1800" dirty="0"/>
              <a:t>Høring om revidert  prosedyre om stoffkartotek</a:t>
            </a:r>
            <a:br>
              <a:rPr lang="nb-NO" sz="1800" dirty="0"/>
            </a:br>
            <a:endParaRPr lang="nb-NO" dirty="0"/>
          </a:p>
          <a:p>
            <a:pPr marL="0" indent="0">
              <a:buNone/>
            </a:pPr>
            <a:r>
              <a:rPr lang="nb-NO" sz="2400" dirty="0"/>
              <a:t>Gjennomføring av handlingsplanmøter høsten 2025 ( BHT)</a:t>
            </a:r>
            <a:br>
              <a:rPr lang="nb-NO" sz="2400" dirty="0"/>
            </a:br>
            <a:br>
              <a:rPr lang="nb-NO" sz="2400" dirty="0"/>
            </a:br>
            <a:r>
              <a:rPr lang="nb-NO" sz="2400" dirty="0"/>
              <a:t>Nettsiden for HMS mål oversatt til engelsk</a:t>
            </a:r>
            <a:br>
              <a:rPr lang="nb-NO" sz="2400" dirty="0"/>
            </a:br>
            <a:endParaRPr lang="nb-NO" sz="2400" dirty="0"/>
          </a:p>
          <a:p>
            <a:pPr marL="0" indent="0">
              <a:buNone/>
            </a:pPr>
            <a:r>
              <a:rPr lang="nb-NO" sz="2400" dirty="0"/>
              <a:t>HMS koordinatormøte i oktober</a:t>
            </a:r>
          </a:p>
        </p:txBody>
      </p:sp>
    </p:spTree>
    <p:extLst>
      <p:ext uri="{BB962C8B-B14F-4D97-AF65-F5344CB8AC3E}">
        <p14:creationId xmlns:p14="http://schemas.microsoft.com/office/powerpoint/2010/main" val="35745645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243</Words>
  <Application>Microsoft Office PowerPoint</Application>
  <PresentationFormat>Widescreen</PresentationFormat>
  <Paragraphs>34</Paragraphs>
  <Slides>3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think-cell Slide</vt:lpstr>
      <vt:lpstr>Det medisinske fakultet</vt:lpstr>
      <vt:lpstr>PowerPoint-presentasjon</vt:lpstr>
      <vt:lpstr>Nytt fra HMSB i Høst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Inger Helen Eidsaa</dc:creator>
  <cp:lastModifiedBy>Inger Helen Eidsaa</cp:lastModifiedBy>
  <cp:revision>1</cp:revision>
  <dcterms:created xsi:type="dcterms:W3CDTF">2025-11-16T17:46:51Z</dcterms:created>
  <dcterms:modified xsi:type="dcterms:W3CDTF">2025-11-16T18:23:16Z</dcterms:modified>
</cp:coreProperties>
</file>