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5" r:id="rId3"/>
    <p:sldId id="266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6" d="100"/>
          <a:sy n="96" d="100"/>
        </p:scale>
        <p:origin x="11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er Helen Eidsaa" userId="dec3a44f-f596-4ff7-b79a-3009cf16d314" providerId="ADAL" clId="{9E55886C-AF26-4780-ADDA-87A8C0956709}"/>
    <pc:docChg chg="modSld">
      <pc:chgData name="Inger Helen Eidsaa" userId="dec3a44f-f596-4ff7-b79a-3009cf16d314" providerId="ADAL" clId="{9E55886C-AF26-4780-ADDA-87A8C0956709}" dt="2025-11-16T18:15:56.248" v="26" actId="20577"/>
      <pc:docMkLst>
        <pc:docMk/>
      </pc:docMkLst>
      <pc:sldChg chg="modSp mod">
        <pc:chgData name="Inger Helen Eidsaa" userId="dec3a44f-f596-4ff7-b79a-3009cf16d314" providerId="ADAL" clId="{9E55886C-AF26-4780-ADDA-87A8C0956709}" dt="2025-11-16T18:15:56.248" v="26" actId="20577"/>
        <pc:sldMkLst>
          <pc:docMk/>
          <pc:sldMk cId="887187655" sldId="266"/>
        </pc:sldMkLst>
        <pc:spChg chg="mod">
          <ac:chgData name="Inger Helen Eidsaa" userId="dec3a44f-f596-4ff7-b79a-3009cf16d314" providerId="ADAL" clId="{9E55886C-AF26-4780-ADDA-87A8C0956709}" dt="2025-11-16T18:15:56.248" v="26" actId="20577"/>
          <ac:spMkLst>
            <pc:docMk/>
            <pc:sldMk cId="887187655" sldId="266"/>
            <ac:spMk id="3" creationId="{490C635E-9707-645E-55F0-79284462130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2CC42-9516-4562-8A68-41DB6F77B349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118CA-596F-4037-9921-C96AB30ADE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4000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18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A67D8D-0D54-F7B5-C8E1-91ECC6FCA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28124B7-22A1-8A79-FBFE-77BF39DCA3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6DF262-B37D-A31D-2AA9-30A135083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0707-AFEF-4867-A094-16CAD7B79BDA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1C19C9E-8A0C-9E10-33F8-504B608A5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C08C00-DFDA-00E0-7691-7E8361477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1E89-6804-48D5-82DE-6BEC81D313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0058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BFE8AD-DD9F-29A4-F713-520395DA0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F3379D-F973-3D7C-E0F4-C075DE065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3013D16-2BA2-0CA8-D756-7292F225B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0707-AFEF-4867-A094-16CAD7B79BDA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4D3119A-D8DD-DF84-BF7A-79079A88E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4AD775-0921-33BC-6261-5BB913A81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1E89-6804-48D5-82DE-6BEC81D313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884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396F07-4785-DA33-6FD9-A2657D9D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82958A4-E51F-10D0-1851-59BF43257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3F3D783-09DD-6A6C-D96B-F5E380731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0707-AFEF-4867-A094-16CAD7B79BDA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857DDA-6098-0D07-AC22-940942DAE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08DCE23-B83A-E115-4EE8-21F26C243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1E89-6804-48D5-82DE-6BEC81D313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072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49DFE7-1F57-356A-54EB-0D06AC693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2098C6-04AC-46AE-D8A1-05D55579D2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97F0440-AE10-065A-4CBF-9BE225FEB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F1B6EC5-9D9A-CCEA-23D9-970A95289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0707-AFEF-4867-A094-16CAD7B79BDA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B61AB74-3270-6DB6-599C-4CC5EB985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8B6285A-3859-E81E-7F95-2DDAA571D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1E89-6804-48D5-82DE-6BEC81D313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9435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C0FE2E-49B6-51B2-CAE6-DB4AE5B7B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553FD33-C1B0-C8DF-2D45-A23E01F14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10081D9-0477-8AA9-44F7-1C4AD15D6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119765D-3AE9-76FC-6AD5-C255468AEA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2125BFC-29AA-DDFF-DED2-78CEFC6DA4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E765A8D-A0A4-6F5E-C1F9-FCB1FB606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0707-AFEF-4867-A094-16CAD7B79BDA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CE4A732-D953-2470-FD13-8750143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1F1D103-49C8-32B4-96BF-051D1F0C9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1E89-6804-48D5-82DE-6BEC81D313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5447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DE614E-0513-FB2F-C43D-D68FBAAED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08E1379-5E35-FAD4-18C1-823ED2A88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0707-AFEF-4867-A094-16CAD7B79BDA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C76F9B1-ED31-8D9D-5934-342076DB8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C8AE44C-05C5-4C19-6F0A-9723498BC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1E89-6804-48D5-82DE-6BEC81D313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1229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7D57CEB-6A45-3200-7DA9-A0E957597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0707-AFEF-4867-A094-16CAD7B79BDA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8CB5BB9-9F0C-2E2C-165E-365421E63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FB8D00A-9E59-6DCB-92C3-5BE5FD384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1E89-6804-48D5-82DE-6BEC81D313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8089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1FA952-F2CC-4D7E-A5D9-DA7509B67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2985E2-CDE7-F869-B712-3BB9EC000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617522B-4B8F-B327-A02E-951EDFEB7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1D60A55-9C7C-850E-606A-2E9C64420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0707-AFEF-4867-A094-16CAD7B79BDA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EB1C935-6184-5187-9C4B-A7512CA75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DE304A0-5F36-E835-921C-29D9C01FC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1E89-6804-48D5-82DE-6BEC81D313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5176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94040E-6623-3556-0AF4-9984DAB12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6753E18-037B-778B-B4AB-B66B33DCE7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44ADDF4-36DB-7232-10CE-69B1C5A03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F6CAD5B-6E93-C9AA-4BBD-6338DAC22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0707-AFEF-4867-A094-16CAD7B79BDA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7DC87BC-CEF0-BCB7-BCFA-BC93E10A6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47AB5F0-CE76-7DF6-F91D-1BDD2DBC7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1E89-6804-48D5-82DE-6BEC81D313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6570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98F38C-E4FE-7A3B-39AD-60172DE55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531DB6E-664B-2155-DEE8-B04F29700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2616FC-2C1C-81D2-A1F4-8E0B287FD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0707-AFEF-4867-A094-16CAD7B79BDA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6BB38A-21A5-AFB4-E195-DFAD9176C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1457584-3C1F-C0F2-26E7-3C54F6FBE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1E89-6804-48D5-82DE-6BEC81D313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2453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4AC2747-5C04-8908-037C-9AA71EF81F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E59988E-C557-1197-D9D6-D478EB5F6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04865B-B4EC-17FE-6567-2C23EB30E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0707-AFEF-4867-A094-16CAD7B79BDA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15741E4-89C5-7551-B476-9CE346993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609CB5-4926-1D9B-1F14-2E7000297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61E89-6804-48D5-82DE-6BEC81D313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1453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141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D03D39A-98CD-8310-19C2-C7A28D6B9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7EC34FB-FAB1-A1B3-FCE8-D5BE01935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84AF12-1A99-0233-BBA7-BA60FD6290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AB0707-AFEF-4867-A094-16CAD7B79BDA}" type="datetimeFigureOut">
              <a:rPr lang="nb-NO" smtClean="0"/>
              <a:t>16.11.2025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E0E486-AAAD-9E91-BBB9-074627E0BC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7D76618-A384-3807-5FBC-AB6E6BB9D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161E89-6804-48D5-82DE-6BEC81D313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8285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09C1BD-0C18-3267-E7C7-A2FD9067F2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1534B41-39D7-CB6A-7EE7-C86C364804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0307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sz="4500">
                <a:solidFill>
                  <a:srgbClr val="000000"/>
                </a:solidFill>
              </a:rPr>
              <a:t>Det medisinske fakultet</a:t>
            </a:r>
            <a:endParaRPr lang="nb-NO" sz="4500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62500" lnSpcReduction="20000"/>
          </a:bodyPr>
          <a:lstStyle/>
          <a:p>
            <a:pPr>
              <a:buClr>
                <a:srgbClr val="000000"/>
              </a:buClr>
            </a:pPr>
            <a:r>
              <a:rPr lang="nb-NO" b="1" dirty="0">
                <a:solidFill>
                  <a:srgbClr val="000000"/>
                </a:solidFill>
              </a:rPr>
              <a:t>MED-FAK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Allmøte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62500" lnSpcReduction="20000"/>
          </a:bodyPr>
          <a:lstStyle/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November 2025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solidFill>
            <a:srgbClr val="FB6666"/>
          </a:solidFill>
        </p:spPr>
        <p:txBody>
          <a:bodyPr/>
          <a:lstStyle/>
          <a:p>
            <a:endParaRPr lang="nb-NO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3437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5B92E4-B31B-3FD3-5659-63125F85F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MED.FAK i høst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0C635E-9707-645E-55F0-792844621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Vernerunder</a:t>
            </a:r>
            <a:br>
              <a:rPr lang="nb-NO" dirty="0"/>
            </a:br>
            <a:endParaRPr lang="nb-NO" dirty="0"/>
          </a:p>
          <a:p>
            <a:r>
              <a:rPr lang="nb-NO" dirty="0"/>
              <a:t>HMS års rapportering ( revidert skjema for 2025)</a:t>
            </a:r>
          </a:p>
          <a:p>
            <a:endParaRPr lang="nb-NO" dirty="0"/>
          </a:p>
          <a:p>
            <a:r>
              <a:rPr lang="nb-NO" dirty="0"/>
              <a:t>Rutine for brannvern – nyansatte</a:t>
            </a:r>
          </a:p>
          <a:p>
            <a:endParaRPr lang="nb-NO" dirty="0"/>
          </a:p>
          <a:p>
            <a:r>
              <a:rPr lang="nb-NO" dirty="0"/>
              <a:t>Etasjeansvarlige – </a:t>
            </a:r>
            <a:r>
              <a:rPr lang="nb-NO" sz="1800" dirty="0"/>
              <a:t>2.etasje Riaz og </a:t>
            </a:r>
            <a:r>
              <a:rPr lang="nb-NO" sz="1800" dirty="0" err="1"/>
              <a:t>Syneve</a:t>
            </a:r>
            <a:br>
              <a:rPr lang="nb-NO" dirty="0"/>
            </a:br>
            <a:r>
              <a:rPr lang="nb-NO" dirty="0"/>
              <a:t>			</a:t>
            </a:r>
            <a:r>
              <a:rPr lang="nb-NO" sz="1800" dirty="0"/>
              <a:t>-   4. etasje  Inger H og Robert</a:t>
            </a:r>
          </a:p>
          <a:p>
            <a:r>
              <a:rPr lang="nb-NO" dirty="0"/>
              <a:t>Allmøte – Førstehjelpskurs og info om brannvern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71876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56</Words>
  <Application>Microsoft Office PowerPoint</Application>
  <PresentationFormat>Widescreen</PresentationFormat>
  <Paragraphs>13</Paragraphs>
  <Slides>3</Slides>
  <Notes>1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Office-tema</vt:lpstr>
      <vt:lpstr>think-cell Slide</vt:lpstr>
      <vt:lpstr>PowerPoint-presentasjon</vt:lpstr>
      <vt:lpstr>Det medisinske fakultet</vt:lpstr>
      <vt:lpstr>MED.FAK i høst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Inger Helen Eidsaa</dc:creator>
  <cp:lastModifiedBy>Inger Helen Eidsaa</cp:lastModifiedBy>
  <cp:revision>1</cp:revision>
  <dcterms:created xsi:type="dcterms:W3CDTF">2025-11-16T18:09:58Z</dcterms:created>
  <dcterms:modified xsi:type="dcterms:W3CDTF">2025-11-16T18:16:02Z</dcterms:modified>
</cp:coreProperties>
</file>