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71" r:id="rId2"/>
    <p:sldId id="272" r:id="rId3"/>
    <p:sldId id="273" r:id="rId4"/>
    <p:sldId id="274" r:id="rId5"/>
    <p:sldId id="275" r:id="rId6"/>
    <p:sldId id="276" r:id="rId7"/>
  </p:sldIdLst>
  <p:sldSz cx="12192000" cy="6858000"/>
  <p:notesSz cx="6858000" cy="9144000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91" d="100"/>
          <a:sy n="91" d="100"/>
        </p:scale>
        <p:origin x="135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nger Helen Eidsaa" userId="dec3a44f-f596-4ff7-b79a-3009cf16d314" providerId="ADAL" clId="{DFF6129F-556E-46CA-B651-51B07F7BF857}"/>
    <pc:docChg chg="modSld">
      <pc:chgData name="Inger Helen Eidsaa" userId="dec3a44f-f596-4ff7-b79a-3009cf16d314" providerId="ADAL" clId="{DFF6129F-556E-46CA-B651-51B07F7BF857}" dt="2026-02-06T07:30:45.179" v="36" actId="20577"/>
      <pc:docMkLst>
        <pc:docMk/>
      </pc:docMkLst>
      <pc:sldChg chg="modSp mod">
        <pc:chgData name="Inger Helen Eidsaa" userId="dec3a44f-f596-4ff7-b79a-3009cf16d314" providerId="ADAL" clId="{DFF6129F-556E-46CA-B651-51B07F7BF857}" dt="2026-02-06T07:30:45.179" v="36" actId="20577"/>
        <pc:sldMkLst>
          <pc:docMk/>
          <pc:sldMk cId="2376218583" sldId="271"/>
        </pc:sldMkLst>
        <pc:spChg chg="mod">
          <ac:chgData name="Inger Helen Eidsaa" userId="dec3a44f-f596-4ff7-b79a-3009cf16d314" providerId="ADAL" clId="{DFF6129F-556E-46CA-B651-51B07F7BF857}" dt="2026-02-06T07:30:34.958" v="17" actId="20577"/>
          <ac:spMkLst>
            <pc:docMk/>
            <pc:sldMk cId="2376218583" sldId="271"/>
            <ac:spMk id="7" creationId="{DBF191D9-7D1E-6CFC-FFC5-AA13DFF0E6D2}"/>
          </ac:spMkLst>
        </pc:spChg>
        <pc:spChg chg="mod">
          <ac:chgData name="Inger Helen Eidsaa" userId="dec3a44f-f596-4ff7-b79a-3009cf16d314" providerId="ADAL" clId="{DFF6129F-556E-46CA-B651-51B07F7BF857}" dt="2026-02-06T07:30:45.179" v="36" actId="20577"/>
          <ac:spMkLst>
            <pc:docMk/>
            <pc:sldMk cId="2376218583" sldId="271"/>
            <ac:spMk id="8" creationId="{5CEEF952-AA60-236B-09CA-942A1E17BF4C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543040-3147-4F1E-AC4D-BE3706B645B1}" type="datetimeFigureOut">
              <a:rPr lang="nb-NO" smtClean="0"/>
              <a:t>06.02.2026</a:t>
            </a:fld>
            <a:endParaRPr lang="nb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F3F515-DC3B-4299-AE7F-1A155087437D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7545998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nb-NO" dirty="0"/>
              <a:t>Vi hadde AKAN seminar på et allmøte i fjor. </a:t>
            </a:r>
          </a:p>
          <a:p>
            <a:pPr marL="228600" indent="-228600">
              <a:buAutoNum type="arabicPeriod"/>
            </a:pPr>
            <a:r>
              <a:rPr lang="nb-NO" dirty="0"/>
              <a:t>Så har vi hatt noen timer på rådgiving på ansatt og ledelse samt noe sykefravær. </a:t>
            </a:r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F3F515-DC3B-4299-AE7F-1A155087437D}" type="slidenum">
              <a:rPr lang="nb-NO" smtClean="0"/>
              <a:t>3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3065104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b-NO" dirty="0"/>
              <a:t>Så har vi laget ny BHT handlingsplan for 2026 hvor vernetjenesten også har vært deltagende i dette arbeidet. Mette Diana Vidnes.</a:t>
            </a:r>
          </a:p>
          <a:p>
            <a:r>
              <a:rPr lang="nb-NO" dirty="0"/>
              <a:t>Den er ikke så forskjellig fra i fjor, men vi har da valgt å se på disse områdene: </a:t>
            </a:r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F3F515-DC3B-4299-AE7F-1A155087437D}" type="slidenum">
              <a:rPr lang="nb-NO" smtClean="0"/>
              <a:t>5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565185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B91D2153-708B-F487-9DC1-39DF1B8E5A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0CA84189-FE1F-72A0-7A9D-73403013AB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/>
              <a:t>Klikk for å redigere undertittelstil i malen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0F9A7926-3C0F-D923-976F-5F23477B1B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9C029-E305-4982-B999-B08673840FAB}" type="datetimeFigureOut">
              <a:rPr lang="nb-NO" smtClean="0"/>
              <a:t>06.02.2026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C1303771-C645-A203-BB23-68674E7AD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4701D6E9-B555-E3B2-9DD7-89E54F9D8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6D746-4BCF-4B0F-ACE0-F4E29BCC2E1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2192093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C450EFAE-2E68-0A8E-21F9-263167C8A0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47489091-011C-DD73-A483-A077A5CBE9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575D860D-1124-63CE-9D75-4C123F2339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9C029-E305-4982-B999-B08673840FAB}" type="datetimeFigureOut">
              <a:rPr lang="nb-NO" smtClean="0"/>
              <a:t>06.02.2026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508D893D-2C80-CF30-A09E-1004315C0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9D86D608-28F9-CC91-4D4F-2334235C4F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6D746-4BCF-4B0F-ACE0-F4E29BCC2E1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6657392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el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A0F8EF8F-2A31-640C-91B7-7F7E06D997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24C8E011-A05C-DDDD-40EE-CEDB00DB00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055773F8-40BF-386C-05D1-0DF7B94A8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9C029-E305-4982-B999-B08673840FAB}" type="datetimeFigureOut">
              <a:rPr lang="nb-NO" smtClean="0"/>
              <a:t>06.02.2026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F650C567-25FE-226C-0ACB-C93B7C0239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3165A001-D67F-729C-B7E3-390F14C71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6D746-4BCF-4B0F-ACE0-F4E29BCC2E1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8466655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B95A3565-C5CB-42EE-4BE5-4018BEB23D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0FD3A522-F71B-025E-A4D7-A3DC45EAA48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59820433-BB2B-9486-97EA-C1B5FF0574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7A555272-E03D-B33C-9D5B-3ED24AFAF6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9C029-E305-4982-B999-B08673840FAB}" type="datetimeFigureOut">
              <a:rPr lang="nb-NO" smtClean="0"/>
              <a:t>06.02.2026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22FD2145-7DE7-E644-D262-132FCDCFB8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0A1C727B-9D1C-E245-FEB6-417E833F85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6D746-4BCF-4B0F-ACE0-F4E29BCC2E1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0279098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79A2B31F-69A9-A8F8-1377-5027CB95D2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A641A84C-D917-826A-E8AD-3DB1E71A44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2D2F2D87-855C-C0A7-F830-D5A14AD324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5904E856-297A-29C0-EE86-366DBE94F8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6" name="Plassholder for innhold 5">
            <a:extLst>
              <a:ext uri="{FF2B5EF4-FFF2-40B4-BE49-F238E27FC236}">
                <a16:creationId xmlns:a16="http://schemas.microsoft.com/office/drawing/2014/main" id="{B4948B4C-ABB2-431F-FF57-998A6698F6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7" name="Plassholder for dato 6">
            <a:extLst>
              <a:ext uri="{FF2B5EF4-FFF2-40B4-BE49-F238E27FC236}">
                <a16:creationId xmlns:a16="http://schemas.microsoft.com/office/drawing/2014/main" id="{0FE560F0-FFE4-FF71-A681-97B1959984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9C029-E305-4982-B999-B08673840FAB}" type="datetimeFigureOut">
              <a:rPr lang="nb-NO" smtClean="0"/>
              <a:t>06.02.2026</a:t>
            </a:fld>
            <a:endParaRPr lang="nb-NO"/>
          </a:p>
        </p:txBody>
      </p:sp>
      <p:sp>
        <p:nvSpPr>
          <p:cNvPr id="8" name="Plassholder for bunntekst 7">
            <a:extLst>
              <a:ext uri="{FF2B5EF4-FFF2-40B4-BE49-F238E27FC236}">
                <a16:creationId xmlns:a16="http://schemas.microsoft.com/office/drawing/2014/main" id="{5D1D1423-501B-6398-5667-D7892B0163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Plassholder for lysbildenummer 8">
            <a:extLst>
              <a:ext uri="{FF2B5EF4-FFF2-40B4-BE49-F238E27FC236}">
                <a16:creationId xmlns:a16="http://schemas.microsoft.com/office/drawing/2014/main" id="{1B7D969A-7A6C-5EA1-C28F-C07C56AF9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6D746-4BCF-4B0F-ACE0-F4E29BCC2E1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225371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52C4698-F5F6-8381-4797-5635367954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dato 2">
            <a:extLst>
              <a:ext uri="{FF2B5EF4-FFF2-40B4-BE49-F238E27FC236}">
                <a16:creationId xmlns:a16="http://schemas.microsoft.com/office/drawing/2014/main" id="{26CB0173-136D-3272-8D87-F3E09E9394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9C029-E305-4982-B999-B08673840FAB}" type="datetimeFigureOut">
              <a:rPr lang="nb-NO" smtClean="0"/>
              <a:t>06.02.2026</a:t>
            </a:fld>
            <a:endParaRPr lang="nb-NO"/>
          </a:p>
        </p:txBody>
      </p:sp>
      <p:sp>
        <p:nvSpPr>
          <p:cNvPr id="4" name="Plassholder for bunntekst 3">
            <a:extLst>
              <a:ext uri="{FF2B5EF4-FFF2-40B4-BE49-F238E27FC236}">
                <a16:creationId xmlns:a16="http://schemas.microsoft.com/office/drawing/2014/main" id="{3B7DD123-054F-3889-9342-C3C24D9D5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lysbildenummer 4">
            <a:extLst>
              <a:ext uri="{FF2B5EF4-FFF2-40B4-BE49-F238E27FC236}">
                <a16:creationId xmlns:a16="http://schemas.microsoft.com/office/drawing/2014/main" id="{F8188CAC-37E4-C31E-7143-02D7AE71F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6D746-4BCF-4B0F-ACE0-F4E29BCC2E1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084767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>
            <a:extLst>
              <a:ext uri="{FF2B5EF4-FFF2-40B4-BE49-F238E27FC236}">
                <a16:creationId xmlns:a16="http://schemas.microsoft.com/office/drawing/2014/main" id="{04EFCC3F-9C5D-2C11-F87A-4458AE8174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9C029-E305-4982-B999-B08673840FAB}" type="datetimeFigureOut">
              <a:rPr lang="nb-NO" smtClean="0"/>
              <a:t>06.02.2026</a:t>
            </a:fld>
            <a:endParaRPr lang="nb-NO"/>
          </a:p>
        </p:txBody>
      </p:sp>
      <p:sp>
        <p:nvSpPr>
          <p:cNvPr id="3" name="Plassholder for bunntekst 2">
            <a:extLst>
              <a:ext uri="{FF2B5EF4-FFF2-40B4-BE49-F238E27FC236}">
                <a16:creationId xmlns:a16="http://schemas.microsoft.com/office/drawing/2014/main" id="{9E827992-CB32-53B0-8CEC-7079A702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>
            <a:extLst>
              <a:ext uri="{FF2B5EF4-FFF2-40B4-BE49-F238E27FC236}">
                <a16:creationId xmlns:a16="http://schemas.microsoft.com/office/drawing/2014/main" id="{F9EEA839-BB0F-9BDF-F115-1A4CE1EB4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6D746-4BCF-4B0F-ACE0-F4E29BCC2E1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3097438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19F35F88-3549-094C-6ED5-066C6E0B6A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CEBBFB59-B647-04D5-6281-B25F478746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04D63119-E700-3283-966C-49BA637858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6DF06378-5040-98D0-0540-84468346B1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9C029-E305-4982-B999-B08673840FAB}" type="datetimeFigureOut">
              <a:rPr lang="nb-NO" smtClean="0"/>
              <a:t>06.02.2026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2700945E-3D6D-BD0B-430D-3348DC98D8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44C68484-93C2-ACA3-21A8-42750E455F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6D746-4BCF-4B0F-ACE0-F4E29BCC2E1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005832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34A8A7AB-ADBC-8F8F-1D09-65B35252A1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EC9FD870-1E1A-66DF-182F-59A5D1FDA8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b-NO"/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C9CD97B8-7C68-1029-9546-1750445D8E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4E4D3668-1B4A-8C45-15A4-2D0E03032D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9C029-E305-4982-B999-B08673840FAB}" type="datetimeFigureOut">
              <a:rPr lang="nb-NO" smtClean="0"/>
              <a:t>06.02.2026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5EE08874-CB18-2F5D-1497-A2602A93B8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913B1933-CA54-7896-5DCC-6D4AD43DB3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6D746-4BCF-4B0F-ACE0-F4E29BCC2E1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9857950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6F54511B-241B-C380-FE51-9B30BEC08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loddrett tekst 2">
            <a:extLst>
              <a:ext uri="{FF2B5EF4-FFF2-40B4-BE49-F238E27FC236}">
                <a16:creationId xmlns:a16="http://schemas.microsoft.com/office/drawing/2014/main" id="{A6A67B0E-AC66-5EA8-6D2F-F66B4D9388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5E1D0097-AF7C-9BC2-AA13-CC6EF367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9C029-E305-4982-B999-B08673840FAB}" type="datetimeFigureOut">
              <a:rPr lang="nb-NO" smtClean="0"/>
              <a:t>06.02.2026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EB7B5962-9212-C03E-C9F5-DD7636589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94C3A90A-F916-C479-B8DD-8D3CAE0519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6D746-4BCF-4B0F-ACE0-F4E29BCC2E1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523895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>
            <a:extLst>
              <a:ext uri="{FF2B5EF4-FFF2-40B4-BE49-F238E27FC236}">
                <a16:creationId xmlns:a16="http://schemas.microsoft.com/office/drawing/2014/main" id="{07271A67-899E-E396-508F-E28EF27A70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loddrett tekst 2">
            <a:extLst>
              <a:ext uri="{FF2B5EF4-FFF2-40B4-BE49-F238E27FC236}">
                <a16:creationId xmlns:a16="http://schemas.microsoft.com/office/drawing/2014/main" id="{24292A57-47EE-84DF-B43E-8D28CE3DC0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64321226-D36A-8701-3B08-F9C65DC8D3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9C029-E305-4982-B999-B08673840FAB}" type="datetimeFigureOut">
              <a:rPr lang="nb-NO" smtClean="0"/>
              <a:t>06.02.2026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B7DD42E2-B765-340B-FE90-5061511630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1BE11DE4-62E6-7352-595C-876865AAA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6D746-4BCF-4B0F-ACE0-F4E29BCC2E1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2010452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Forside halv UiO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 Placeholder 2" descr="Bakgrunn">
            <a:extLst>
              <a:ext uri="{FF2B5EF4-FFF2-40B4-BE49-F238E27FC236}">
                <a16:creationId xmlns:a16="http://schemas.microsoft.com/office/drawing/2014/main" id="{80CF6147-1B60-436B-ABD0-E426D3DDF3E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214641" y="0"/>
            <a:ext cx="5973955" cy="6858000"/>
          </a:xfrm>
          <a:solidFill>
            <a:schemeClr val="accent1"/>
          </a:solidFill>
        </p:spPr>
        <p:txBody>
          <a:bodyPr/>
          <a:lstStyle>
            <a:lvl1pPr marL="0" indent="0">
              <a:buNone/>
              <a:defRPr sz="200">
                <a:solidFill>
                  <a:srgbClr val="010000"/>
                </a:solidFill>
              </a:defRPr>
            </a:lvl1pPr>
          </a:lstStyle>
          <a:p>
            <a:pPr lvl="0"/>
            <a:r>
              <a:rPr lang="en-US" dirty="0"/>
              <a:t> </a:t>
            </a:r>
          </a:p>
        </p:txBody>
      </p:sp>
      <p:sp>
        <p:nvSpPr>
          <p:cNvPr id="14" name="Content Placeholder 17">
            <a:extLst>
              <a:ext uri="{FF2B5EF4-FFF2-40B4-BE49-F238E27FC236}">
                <a16:creationId xmlns:a16="http://schemas.microsoft.com/office/drawing/2014/main" id="{F839063B-4438-46C0-A11A-618196F76696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6209880" y="0"/>
            <a:ext cx="5982120" cy="6858000"/>
          </a:xfrm>
          <a:prstGeom prst="rect">
            <a:avLst/>
          </a:prstGeom>
          <a:noFill/>
        </p:spPr>
        <p:txBody>
          <a:bodyPr lIns="0" tIns="0" rIns="0" bIns="0"/>
          <a:lstStyle>
            <a:lvl1pPr>
              <a:buNone/>
              <a:defRPr/>
            </a:lvl1pPr>
          </a:lstStyle>
          <a:p>
            <a:pPr lvl="0"/>
            <a:r>
              <a:rPr lang="nb-NO" dirty="0"/>
              <a:t> </a:t>
            </a:r>
            <a:endParaRPr lang="en-US" dirty="0"/>
          </a:p>
        </p:txBody>
      </p:sp>
      <p:sp>
        <p:nvSpPr>
          <p:cNvPr id="20" name="Text Placeholder 6" descr="Logo Universitetet i oslo">
            <a:extLst>
              <a:ext uri="{FF2B5EF4-FFF2-40B4-BE49-F238E27FC236}">
                <a16:creationId xmlns:a16="http://schemas.microsoft.com/office/drawing/2014/main" id="{36E824D8-5207-4DF5-BD9E-C1307AD980A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86112" y="381854"/>
            <a:ext cx="5619582" cy="1116919"/>
          </a:xfr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nb-NO" dirty="0"/>
              <a:t> </a:t>
            </a:r>
            <a:endParaRPr lang="en-US" dirty="0"/>
          </a:p>
        </p:txBody>
      </p:sp>
      <p:sp>
        <p:nvSpPr>
          <p:cNvPr id="35" name="Text Placeholder 4" descr="UiO segl">
            <a:extLst>
              <a:ext uri="{FF2B5EF4-FFF2-40B4-BE49-F238E27FC236}">
                <a16:creationId xmlns:a16="http://schemas.microsoft.com/office/drawing/2014/main" id="{F9A19FD8-51AB-4838-9B3F-0C4ED0CDF7B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785613" y="5457092"/>
            <a:ext cx="1025436" cy="1025421"/>
          </a:xfr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buNone/>
              <a:defRPr sz="100"/>
            </a:lvl1pPr>
          </a:lstStyle>
          <a:p>
            <a:pPr lvl="0"/>
            <a:r>
              <a:rPr lang="nb-NO" dirty="0"/>
              <a:t> </a:t>
            </a:r>
            <a:endParaRPr lang="en-US" dirty="0"/>
          </a:p>
        </p:txBody>
      </p:sp>
      <p:sp>
        <p:nvSpPr>
          <p:cNvPr id="26" name="addin_colorlist" hidden="1">
            <a:extLst>
              <a:ext uri="{FF2B5EF4-FFF2-40B4-BE49-F238E27FC236}">
                <a16:creationId xmlns:a16="http://schemas.microsoft.com/office/drawing/2014/main" id="{9C89DC5C-C295-4993-8094-F0B8D6618A6F}"/>
              </a:ext>
            </a:extLst>
          </p:cNvPr>
          <p:cNvSpPr/>
          <p:nvPr userDrawn="1"/>
        </p:nvSpPr>
        <p:spPr>
          <a:xfrm>
            <a:off x="0" y="-1466578"/>
            <a:ext cx="2356794" cy="5218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dirty="0" err="1"/>
              <a:t>kapforHvit</a:t>
            </a:r>
            <a:r>
              <a:rPr lang="nb-NO" dirty="0"/>
              <a:t>, halv1, halv2, halv3, halv4, halv5, halv6, halv7, halv8</a:t>
            </a:r>
          </a:p>
        </p:txBody>
      </p:sp>
      <p:sp>
        <p:nvSpPr>
          <p:cNvPr id="27" name="addin_colorbox" hidden="1">
            <a:extLst>
              <a:ext uri="{FF2B5EF4-FFF2-40B4-BE49-F238E27FC236}">
                <a16:creationId xmlns:a16="http://schemas.microsoft.com/office/drawing/2014/main" id="{2CC73354-08EE-44A2-AB48-A462E1508E46}"/>
              </a:ext>
            </a:extLst>
          </p:cNvPr>
          <p:cNvSpPr/>
          <p:nvPr userDrawn="1"/>
        </p:nvSpPr>
        <p:spPr>
          <a:xfrm>
            <a:off x="4861870" y="-1512609"/>
            <a:ext cx="2356794" cy="5218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dirty="0" err="1"/>
              <a:t>addin_colorbox</a:t>
            </a:r>
            <a:endParaRPr lang="nb-NO" dirty="0"/>
          </a:p>
        </p:txBody>
      </p:sp>
      <p:sp>
        <p:nvSpPr>
          <p:cNvPr id="28" name="addin_title" hidden="1">
            <a:extLst>
              <a:ext uri="{FF2B5EF4-FFF2-40B4-BE49-F238E27FC236}">
                <a16:creationId xmlns:a16="http://schemas.microsoft.com/office/drawing/2014/main" id="{26C6DF9C-269B-4A64-898A-65E2DB4E1958}"/>
              </a:ext>
            </a:extLst>
          </p:cNvPr>
          <p:cNvSpPr/>
          <p:nvPr userDrawn="1"/>
        </p:nvSpPr>
        <p:spPr>
          <a:xfrm>
            <a:off x="9723740" y="-1512609"/>
            <a:ext cx="2356794" cy="5218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dirty="0" err="1"/>
              <a:t>addin_title</a:t>
            </a:r>
            <a:endParaRPr lang="nb-NO" dirty="0"/>
          </a:p>
        </p:txBody>
      </p:sp>
      <p:sp>
        <p:nvSpPr>
          <p:cNvPr id="29" name="addin_text" hidden="1">
            <a:extLst>
              <a:ext uri="{FF2B5EF4-FFF2-40B4-BE49-F238E27FC236}">
                <a16:creationId xmlns:a16="http://schemas.microsoft.com/office/drawing/2014/main" id="{DEF32610-8099-45EC-A831-EA132BB98DEB}"/>
              </a:ext>
            </a:extLst>
          </p:cNvPr>
          <p:cNvSpPr/>
          <p:nvPr userDrawn="1"/>
        </p:nvSpPr>
        <p:spPr>
          <a:xfrm>
            <a:off x="0" y="-861100"/>
            <a:ext cx="2356794" cy="5218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dirty="0" err="1"/>
              <a:t>addin_text</a:t>
            </a:r>
            <a:endParaRPr lang="nb-NO" dirty="0"/>
          </a:p>
        </p:txBody>
      </p:sp>
      <p:sp>
        <p:nvSpPr>
          <p:cNvPr id="30" name="addin_image" hidden="1">
            <a:extLst>
              <a:ext uri="{FF2B5EF4-FFF2-40B4-BE49-F238E27FC236}">
                <a16:creationId xmlns:a16="http://schemas.microsoft.com/office/drawing/2014/main" id="{FCBF301A-51A4-47F6-A13E-EA0C05B57077}"/>
              </a:ext>
            </a:extLst>
          </p:cNvPr>
          <p:cNvSpPr/>
          <p:nvPr userDrawn="1"/>
        </p:nvSpPr>
        <p:spPr>
          <a:xfrm>
            <a:off x="2505076" y="-861100"/>
            <a:ext cx="2356794" cy="5218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dirty="0" err="1"/>
              <a:t>addin_image</a:t>
            </a:r>
            <a:endParaRPr lang="nb-NO" dirty="0"/>
          </a:p>
        </p:txBody>
      </p:sp>
      <p:sp>
        <p:nvSpPr>
          <p:cNvPr id="31" name="addin_grouplist" hidden="1">
            <a:extLst>
              <a:ext uri="{FF2B5EF4-FFF2-40B4-BE49-F238E27FC236}">
                <a16:creationId xmlns:a16="http://schemas.microsoft.com/office/drawing/2014/main" id="{31339D77-A008-41C5-8746-5E52634CF5F3}"/>
              </a:ext>
            </a:extLst>
          </p:cNvPr>
          <p:cNvSpPr/>
          <p:nvPr userDrawn="1"/>
        </p:nvSpPr>
        <p:spPr>
          <a:xfrm>
            <a:off x="4973338" y="-861100"/>
            <a:ext cx="2356794" cy="5218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sz="900" kern="1200" dirty="0" err="1">
                <a:solidFill>
                  <a:schemeClr val="lt1"/>
                </a:solidFill>
                <a:latin typeface="+mn-lt"/>
                <a:ea typeface="+mn-ea"/>
                <a:cs typeface="+mn-cs"/>
              </a:rPr>
              <a:t>SkiftBakgrunnGroup</a:t>
            </a:r>
            <a:endParaRPr lang="nb-NO" dirty="0"/>
          </a:p>
        </p:txBody>
      </p:sp>
      <p:sp>
        <p:nvSpPr>
          <p:cNvPr id="32" name="addin_logo" hidden="1">
            <a:extLst>
              <a:ext uri="{FF2B5EF4-FFF2-40B4-BE49-F238E27FC236}">
                <a16:creationId xmlns:a16="http://schemas.microsoft.com/office/drawing/2014/main" id="{826D203C-01F5-46E6-8CA5-6E8C2BD43803}"/>
              </a:ext>
            </a:extLst>
          </p:cNvPr>
          <p:cNvSpPr/>
          <p:nvPr userDrawn="1"/>
        </p:nvSpPr>
        <p:spPr>
          <a:xfrm>
            <a:off x="7441600" y="-861100"/>
            <a:ext cx="2356794" cy="5218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b-NO" dirty="0" err="1"/>
              <a:t>addin_logo</a:t>
            </a:r>
            <a:endParaRPr lang="nb-NO" dirty="0"/>
          </a:p>
        </p:txBody>
      </p:sp>
      <p:pic>
        <p:nvPicPr>
          <p:cNvPr id="33" name="logo_hvit" descr="UiO Segl" hidden="1">
            <a:extLst>
              <a:ext uri="{FF2B5EF4-FFF2-40B4-BE49-F238E27FC236}">
                <a16:creationId xmlns:a16="http://schemas.microsoft.com/office/drawing/2014/main" id="{D427F631-71AD-40A0-9DBF-5B89C6D6AF8F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785613" y="5457092"/>
            <a:ext cx="1025436" cy="1025436"/>
          </a:xfrm>
          <a:prstGeom prst="rect">
            <a:avLst/>
          </a:prstGeom>
        </p:spPr>
      </p:pic>
      <p:pic>
        <p:nvPicPr>
          <p:cNvPr id="34" name="logo_sort" descr="UiO Segl" hidden="1">
            <a:extLst>
              <a:ext uri="{FF2B5EF4-FFF2-40B4-BE49-F238E27FC236}">
                <a16:creationId xmlns:a16="http://schemas.microsoft.com/office/drawing/2014/main" id="{79A0A5BE-15A5-45D3-AAD4-DA46706180E2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785614" y="5457093"/>
            <a:ext cx="1025421" cy="1025421"/>
          </a:xfrm>
          <a:prstGeom prst="rect">
            <a:avLst/>
          </a:prstGeom>
        </p:spPr>
      </p:pic>
      <p:sp>
        <p:nvSpPr>
          <p:cNvPr id="25" name="Title 1">
            <a:extLst>
              <a:ext uri="{FF2B5EF4-FFF2-40B4-BE49-F238E27FC236}">
                <a16:creationId xmlns:a16="http://schemas.microsoft.com/office/drawing/2014/main" id="{EFBE860A-1A40-435A-88FE-0EADB0DB8F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9038" y="2235878"/>
            <a:ext cx="5716962" cy="1796624"/>
          </a:xfrm>
        </p:spPr>
        <p:txBody>
          <a:bodyPr/>
          <a:lstStyle>
            <a:lvl1pPr>
              <a:lnSpc>
                <a:spcPct val="100000"/>
              </a:lnSpc>
              <a:defRPr sz="4500"/>
            </a:lvl1pPr>
          </a:lstStyle>
          <a:p>
            <a:r>
              <a:rPr lang="nb-NO"/>
              <a:t>Klikk for å redigere tittelstil</a:t>
            </a:r>
            <a:endParaRPr lang="en-US" dirty="0"/>
          </a:p>
        </p:txBody>
      </p:sp>
      <p:sp>
        <p:nvSpPr>
          <p:cNvPr id="37" name="Text Placeholder 3">
            <a:extLst>
              <a:ext uri="{FF2B5EF4-FFF2-40B4-BE49-F238E27FC236}">
                <a16:creationId xmlns:a16="http://schemas.microsoft.com/office/drawing/2014/main" id="{05F523C6-A45B-4665-9FA1-E4FAB65FE5E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79038" y="4237730"/>
            <a:ext cx="5716962" cy="757238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n-US" dirty="0" err="1"/>
              <a:t>Underoverskrift</a:t>
            </a:r>
            <a:endParaRPr lang="en-US" dirty="0"/>
          </a:p>
        </p:txBody>
      </p:sp>
      <p:sp>
        <p:nvSpPr>
          <p:cNvPr id="24" name="Subtitle 2">
            <a:extLst>
              <a:ext uri="{FF2B5EF4-FFF2-40B4-BE49-F238E27FC236}">
                <a16:creationId xmlns:a16="http://schemas.microsoft.com/office/drawing/2014/main" id="{502EFC6A-E5AE-4CDD-893A-8151185CCF9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83800" y="5199013"/>
            <a:ext cx="5716962" cy="258079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1750"/>
            </a:lvl1pPr>
            <a:lvl2pPr marL="457223" indent="0" algn="ctr">
              <a:buNone/>
              <a:defRPr sz="2000"/>
            </a:lvl2pPr>
            <a:lvl3pPr marL="914446" indent="0" algn="ctr">
              <a:buNone/>
              <a:defRPr sz="1800"/>
            </a:lvl3pPr>
            <a:lvl4pPr marL="1371669" indent="0" algn="ctr">
              <a:buNone/>
              <a:defRPr sz="1600"/>
            </a:lvl4pPr>
            <a:lvl5pPr marL="1828891" indent="0" algn="ctr">
              <a:buNone/>
              <a:defRPr sz="1600"/>
            </a:lvl5pPr>
            <a:lvl6pPr marL="2286114" indent="0" algn="ctr">
              <a:buNone/>
              <a:defRPr sz="1600"/>
            </a:lvl6pPr>
            <a:lvl7pPr marL="2743337" indent="0" algn="ctr">
              <a:buNone/>
              <a:defRPr sz="1600"/>
            </a:lvl7pPr>
            <a:lvl8pPr marL="3200560" indent="0" algn="ctr">
              <a:buNone/>
              <a:defRPr sz="1600"/>
            </a:lvl8pPr>
            <a:lvl9pPr marL="3657783" indent="0" algn="ctr">
              <a:buNone/>
              <a:defRPr sz="1600"/>
            </a:lvl9pPr>
          </a:lstStyle>
          <a:p>
            <a:r>
              <a:rPr lang="nb-NO" noProof="0" dirty="0"/>
              <a:t>Navn Etternavn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38E5FEA3-8D79-4D56-9664-2703F65E1EC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83800" y="5456305"/>
            <a:ext cx="5716962" cy="226283"/>
          </a:xfrm>
        </p:spPr>
        <p:txBody>
          <a:bodyPr/>
          <a:lstStyle>
            <a:lvl1pPr marL="0" indent="0">
              <a:buNone/>
              <a:defRPr sz="1750"/>
            </a:lvl1pPr>
          </a:lstStyle>
          <a:p>
            <a:pPr lvl="0"/>
            <a:r>
              <a:rPr lang="nb-NO" dirty="0"/>
              <a:t>Tittel</a:t>
            </a:r>
            <a:endParaRPr lang="en-US" dirty="0"/>
          </a:p>
        </p:txBody>
      </p:sp>
      <p:sp>
        <p:nvSpPr>
          <p:cNvPr id="23" name="Text Placeholder 8">
            <a:extLst>
              <a:ext uri="{FF2B5EF4-FFF2-40B4-BE49-F238E27FC236}">
                <a16:creationId xmlns:a16="http://schemas.microsoft.com/office/drawing/2014/main" id="{74BFEE26-19F8-420D-B230-46123EBE4C1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83800" y="5723036"/>
            <a:ext cx="5716962" cy="226283"/>
          </a:xfrm>
        </p:spPr>
        <p:txBody>
          <a:bodyPr/>
          <a:lstStyle>
            <a:lvl1pPr marL="0" indent="0">
              <a:buNone/>
              <a:defRPr sz="1750"/>
            </a:lvl1pPr>
          </a:lstStyle>
          <a:p>
            <a:pPr lvl="0"/>
            <a:r>
              <a:rPr lang="nb-NO" dirty="0"/>
              <a:t>Universitet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F7CD78E4-773D-43A0-AF45-F06FF64BD1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79038" y="6216634"/>
            <a:ext cx="5716962" cy="365125"/>
          </a:xfrm>
        </p:spPr>
        <p:txBody>
          <a:bodyPr lIns="0" tIns="0" rIns="0" bIns="0"/>
          <a:lstStyle>
            <a:lvl1pPr>
              <a:defRPr sz="175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78456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>
            <a:extLst>
              <a:ext uri="{FF2B5EF4-FFF2-40B4-BE49-F238E27FC236}">
                <a16:creationId xmlns:a16="http://schemas.microsoft.com/office/drawing/2014/main" id="{AFA78F22-90D1-54CE-31E0-8DFC5021D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7C51B421-97E1-DA2A-467A-590F1E810A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1E34CE9A-7884-067B-63E1-20E55179876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009C029-E305-4982-B999-B08673840FAB}" type="datetimeFigureOut">
              <a:rPr lang="nb-NO" smtClean="0"/>
              <a:t>06.02.2026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039F6DB9-7FDE-A615-2C0E-A77057B4F43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24FF85DE-9E5A-7C27-C676-BB6696FF89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F86D746-4BCF-4B0F-ACE0-F4E29BCC2E11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552319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ekst 1">
            <a:extLst>
              <a:ext uri="{FF2B5EF4-FFF2-40B4-BE49-F238E27FC236}">
                <a16:creationId xmlns:a16="http://schemas.microsoft.com/office/drawing/2014/main" id="{C17AD97A-22CF-A3DA-9DE5-BAC2B091BC3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B08A8193-CF2F-9A4C-D65A-8BA1B48C5CBB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solidFill>
            <a:srgbClr val="FF0000"/>
          </a:solidFill>
        </p:spPr>
        <p:txBody>
          <a:bodyPr/>
          <a:lstStyle/>
          <a:p>
            <a:endParaRPr lang="nb-NO" dirty="0"/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E9EFADFC-DF6B-DBF2-D5F8-85B35D6A50CF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FAB06E2C-B984-5460-1EA6-B6FAA0BEE81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Tittel 5">
            <a:extLst>
              <a:ext uri="{FF2B5EF4-FFF2-40B4-BE49-F238E27FC236}">
                <a16:creationId xmlns:a16="http://schemas.microsoft.com/office/drawing/2014/main" id="{21EF7291-46C8-9974-FDE1-5ED221D81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b-NO" sz="3600" dirty="0" err="1"/>
              <a:t>Årsrappport</a:t>
            </a:r>
            <a:r>
              <a:rPr lang="nb-NO" sz="3600" dirty="0"/>
              <a:t> BHT 2025</a:t>
            </a:r>
            <a:br>
              <a:rPr lang="nb-NO" sz="3600" dirty="0"/>
            </a:br>
            <a:r>
              <a:rPr lang="nb-NO" sz="3600" dirty="0"/>
              <a:t>Handlingsplan BHT 2026</a:t>
            </a:r>
          </a:p>
        </p:txBody>
      </p:sp>
      <p:sp>
        <p:nvSpPr>
          <p:cNvPr id="7" name="Plassholder for tekst 6">
            <a:extLst>
              <a:ext uri="{FF2B5EF4-FFF2-40B4-BE49-F238E27FC236}">
                <a16:creationId xmlns:a16="http://schemas.microsoft.com/office/drawing/2014/main" id="{DBF191D9-7D1E-6CFC-FFC5-AA13DFF0E6D2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nb-NO" dirty="0"/>
              <a:t>LAMU 10. februar</a:t>
            </a:r>
          </a:p>
        </p:txBody>
      </p:sp>
      <p:sp>
        <p:nvSpPr>
          <p:cNvPr id="8" name="Undertittel 7">
            <a:extLst>
              <a:ext uri="{FF2B5EF4-FFF2-40B4-BE49-F238E27FC236}">
                <a16:creationId xmlns:a16="http://schemas.microsoft.com/office/drawing/2014/main" id="{5CEEF952-AA60-236B-09CA-942A1E17BF4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nb-NO" dirty="0"/>
              <a:t>Inger </a:t>
            </a:r>
            <a:r>
              <a:rPr lang="nb-NO"/>
              <a:t>Helen Eidsaa </a:t>
            </a:r>
            <a:endParaRPr lang="nb-NO" dirty="0"/>
          </a:p>
        </p:txBody>
      </p:sp>
      <p:sp>
        <p:nvSpPr>
          <p:cNvPr id="9" name="Plassholder for tekst 8">
            <a:extLst>
              <a:ext uri="{FF2B5EF4-FFF2-40B4-BE49-F238E27FC236}">
                <a16:creationId xmlns:a16="http://schemas.microsoft.com/office/drawing/2014/main" id="{C9F32004-926C-F3A1-23D6-9CD7F771A37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>
            <a:normAutofit fontScale="62500" lnSpcReduction="20000"/>
          </a:bodyPr>
          <a:lstStyle/>
          <a:p>
            <a:endParaRPr lang="nb-NO"/>
          </a:p>
        </p:txBody>
      </p:sp>
      <p:sp>
        <p:nvSpPr>
          <p:cNvPr id="10" name="Plassholder for tekst 9">
            <a:extLst>
              <a:ext uri="{FF2B5EF4-FFF2-40B4-BE49-F238E27FC236}">
                <a16:creationId xmlns:a16="http://schemas.microsoft.com/office/drawing/2014/main" id="{7A421E1B-1CB1-945F-DD00-6041B93BBCB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 fontScale="62500" lnSpcReduction="20000"/>
          </a:bodyPr>
          <a:lstStyle/>
          <a:p>
            <a:endParaRPr lang="nb-NO"/>
          </a:p>
        </p:txBody>
      </p:sp>
      <p:sp>
        <p:nvSpPr>
          <p:cNvPr id="11" name="Plassholder for dato 10">
            <a:extLst>
              <a:ext uri="{FF2B5EF4-FFF2-40B4-BE49-F238E27FC236}">
                <a16:creationId xmlns:a16="http://schemas.microsoft.com/office/drawing/2014/main" id="{64FA3007-2955-C087-B7AC-19E718D1B3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62185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bunntekst 1">
            <a:extLst>
              <a:ext uri="{FF2B5EF4-FFF2-40B4-BE49-F238E27FC236}">
                <a16:creationId xmlns:a16="http://schemas.microsoft.com/office/drawing/2014/main" id="{3D398F0E-4771-44BF-0F8C-8891C8A6C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3" name="Plassholder for lysbildenummer 2">
            <a:extLst>
              <a:ext uri="{FF2B5EF4-FFF2-40B4-BE49-F238E27FC236}">
                <a16:creationId xmlns:a16="http://schemas.microsoft.com/office/drawing/2014/main" id="{15EA98ED-4232-4B23-2ABF-6D45F73D6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Side </a:t>
            </a:r>
            <a:fld id="{5251F420-7306-4E7C-A79E-F31A38F7D392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5" name="Bilde 4">
            <a:extLst>
              <a:ext uri="{FF2B5EF4-FFF2-40B4-BE49-F238E27FC236}">
                <a16:creationId xmlns:a16="http://schemas.microsoft.com/office/drawing/2014/main" id="{E68A1751-5D72-CD99-F1D3-C0CD61EC85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080" y="153729"/>
            <a:ext cx="10939749" cy="6486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3140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bunntekst 1">
            <a:extLst>
              <a:ext uri="{FF2B5EF4-FFF2-40B4-BE49-F238E27FC236}">
                <a16:creationId xmlns:a16="http://schemas.microsoft.com/office/drawing/2014/main" id="{380CBEE8-C4C3-9F15-DC45-79B3B0DFC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3" name="Plassholder for lysbildenummer 2">
            <a:extLst>
              <a:ext uri="{FF2B5EF4-FFF2-40B4-BE49-F238E27FC236}">
                <a16:creationId xmlns:a16="http://schemas.microsoft.com/office/drawing/2014/main" id="{DB1976AE-C3BE-4F05-F5D1-5A49AA0871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Side </a:t>
            </a:r>
            <a:fld id="{5251F420-7306-4E7C-A79E-F31A38F7D392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5" name="Bilde 4">
            <a:extLst>
              <a:ext uri="{FF2B5EF4-FFF2-40B4-BE49-F238E27FC236}">
                <a16:creationId xmlns:a16="http://schemas.microsoft.com/office/drawing/2014/main" id="{78F91685-5279-5624-A8F5-17CDDDB7A8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4429" y="355587"/>
            <a:ext cx="10543142" cy="5780808"/>
          </a:xfrm>
          <a:prstGeom prst="rect">
            <a:avLst/>
          </a:prstGeom>
          <a:ln>
            <a:solidFill>
              <a:srgbClr val="FFFFFF"/>
            </a:solidFill>
          </a:ln>
        </p:spPr>
      </p:pic>
    </p:spTree>
    <p:extLst>
      <p:ext uri="{BB962C8B-B14F-4D97-AF65-F5344CB8AC3E}">
        <p14:creationId xmlns:p14="http://schemas.microsoft.com/office/powerpoint/2010/main" val="1662923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bunntekst 1">
            <a:extLst>
              <a:ext uri="{FF2B5EF4-FFF2-40B4-BE49-F238E27FC236}">
                <a16:creationId xmlns:a16="http://schemas.microsoft.com/office/drawing/2014/main" id="{58F6FCDB-105B-6973-7247-B527B6E73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3" name="Plassholder for lysbildenummer 2">
            <a:extLst>
              <a:ext uri="{FF2B5EF4-FFF2-40B4-BE49-F238E27FC236}">
                <a16:creationId xmlns:a16="http://schemas.microsoft.com/office/drawing/2014/main" id="{200E1925-809D-031C-9DDF-E52974432D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Side </a:t>
            </a:r>
            <a:fld id="{5251F420-7306-4E7C-A79E-F31A38F7D392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5" name="Bilde 4">
            <a:extLst>
              <a:ext uri="{FF2B5EF4-FFF2-40B4-BE49-F238E27FC236}">
                <a16:creationId xmlns:a16="http://schemas.microsoft.com/office/drawing/2014/main" id="{EFD7FB40-9EE1-563B-4E29-E1D26DEE1B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4256" y="355588"/>
            <a:ext cx="9583487" cy="856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278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e 2">
            <a:extLst>
              <a:ext uri="{FF2B5EF4-FFF2-40B4-BE49-F238E27FC236}">
                <a16:creationId xmlns:a16="http://schemas.microsoft.com/office/drawing/2014/main" id="{DEDEF569-217E-A074-D0AB-45D4978C0B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66345" y="115614"/>
            <a:ext cx="13558345" cy="6742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6765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e 2">
            <a:extLst>
              <a:ext uri="{FF2B5EF4-FFF2-40B4-BE49-F238E27FC236}">
                <a16:creationId xmlns:a16="http://schemas.microsoft.com/office/drawing/2014/main" id="{532A2800-FDD8-A5E6-C034-F525310B6B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262758"/>
            <a:ext cx="12696497" cy="7346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024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91</Words>
  <Application>Microsoft Office PowerPoint</Application>
  <PresentationFormat>Widescreen</PresentationFormat>
  <Paragraphs>12</Paragraphs>
  <Slides>6</Slides>
  <Notes>2</Notes>
  <HiddenSlides>0</HiddenSlides>
  <MMClips>0</MMClips>
  <ScaleCrop>false</ScaleCrop>
  <HeadingPairs>
    <vt:vector size="6" baseType="variant">
      <vt:variant>
        <vt:lpstr>Brukte skrifter</vt:lpstr>
      </vt:variant>
      <vt:variant>
        <vt:i4>3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6</vt:i4>
      </vt:variant>
    </vt:vector>
  </HeadingPairs>
  <TitlesOfParts>
    <vt:vector size="10" baseType="lpstr">
      <vt:lpstr>Aptos</vt:lpstr>
      <vt:lpstr>Aptos Display</vt:lpstr>
      <vt:lpstr>Arial</vt:lpstr>
      <vt:lpstr>Office-tema</vt:lpstr>
      <vt:lpstr>Årsrappport BHT 2025 Handlingsplan BHT 2026</vt:lpstr>
      <vt:lpstr>PowerPoint-presentasjon</vt:lpstr>
      <vt:lpstr>PowerPoint-presentasjon</vt:lpstr>
      <vt:lpstr>PowerPoint-presentasjon</vt:lpstr>
      <vt:lpstr>PowerPoint-presentasjon</vt:lpstr>
      <vt:lpstr>PowerPoint-presentasjon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Inger Helen Eidsaa</dc:creator>
  <cp:lastModifiedBy>Inger Helen Eidsaa</cp:lastModifiedBy>
  <cp:revision>7</cp:revision>
  <dcterms:created xsi:type="dcterms:W3CDTF">2026-02-02T17:13:10Z</dcterms:created>
  <dcterms:modified xsi:type="dcterms:W3CDTF">2026-02-06T07:31:40Z</dcterms:modified>
</cp:coreProperties>
</file>