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4" autoAdjust="0"/>
    <p:restoredTop sz="94660"/>
  </p:normalViewPr>
  <p:slideViewPr>
    <p:cSldViewPr snapToGrid="0">
      <p:cViewPr varScale="1">
        <p:scale>
          <a:sx n="150" d="100"/>
          <a:sy n="150" d="100"/>
        </p:scale>
        <p:origin x="62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1E5300-656E-4783-A851-4544A63D12ED}" type="datetimeFigureOut">
              <a:rPr lang="nb-NO" smtClean="0"/>
              <a:t>09.02.2026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0FA73B-AE30-4800-9EEF-AA4DAE84E0E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150753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Frist for påmelding er 10. mars.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0FA73B-AE30-4800-9EEF-AA4DAE84E0EC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751943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F63DC5-CBD4-03A3-D17C-0CBE672B74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4A61E1D-BBD1-3D97-1F5D-5D657CB188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2E302A-7AF0-CF96-68F2-57D7C4F479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8C567-3994-4EAE-B0AA-63B6B1E1773F}" type="datetimeFigureOut">
              <a:rPr lang="nb-NO" smtClean="0"/>
              <a:t>09.02.2026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FE9BA1-155E-2590-B962-CEC545677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FC39F1-3A12-3578-9D35-3282347C04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F8A26-0CB1-4FFA-B3F2-00EB63A6791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621319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300935-48C4-C324-9345-E59CFAD2CE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59256B-804C-4F25-97D6-529267AE31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48FAAB-F0D5-4752-8482-2A305718E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8C567-3994-4EAE-B0AA-63B6B1E1773F}" type="datetimeFigureOut">
              <a:rPr lang="nb-NO" smtClean="0"/>
              <a:t>09.02.2026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89F46B-ADFB-25AB-E6F4-D02AD3E6C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B95D2A-CF13-0A50-D193-E3B8DD9A10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F8A26-0CB1-4FFA-B3F2-00EB63A6791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015916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AFD3CE-F4BE-DA84-8AB3-ECD591F32B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9FB631-C156-D7EB-5F66-26DC45DDE3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515C11-CE93-8E0C-3503-B74335E78E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8C567-3994-4EAE-B0AA-63B6B1E1773F}" type="datetimeFigureOut">
              <a:rPr lang="nb-NO" smtClean="0"/>
              <a:t>09.02.2026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79B9B1-1134-F8AD-545D-E0DED0CD0F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346732-4645-37E4-946E-B7D6DBB7BC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F8A26-0CB1-4FFA-B3F2-00EB63A6791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747428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6148C-6D60-DCE5-CFA5-34E4822B1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EF78EE-8FD8-D771-7A37-950053D02C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EDCB48-A5F2-DC93-980D-B9CD9E1344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5E111E-DD89-72E9-6B7E-06260AB440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8C567-3994-4EAE-B0AA-63B6B1E1773F}" type="datetimeFigureOut">
              <a:rPr lang="nb-NO" smtClean="0"/>
              <a:t>09.02.2026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45A2E4-45BF-6781-8895-4947E79DC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C69313-B28F-0E2A-ECFC-F25C3FB1F6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F8A26-0CB1-4FFA-B3F2-00EB63A6791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99835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F29034-724A-A470-B122-3658AC2FD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786CB9-213D-A5E7-5E89-99D0A53C55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D79786-64EA-9EC5-65D5-1D07CEC909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E172BFC-0040-82DA-A78A-A42C834400C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F1A1EFF-5848-62E1-C0FC-138CBEBAAC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9AEE433-FECB-B6D4-C9FB-B11033A6DF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8C567-3994-4EAE-B0AA-63B6B1E1773F}" type="datetimeFigureOut">
              <a:rPr lang="nb-NO" smtClean="0"/>
              <a:t>09.02.2026</a:t>
            </a:fld>
            <a:endParaRPr lang="nb-N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A2E24A6-3EC5-E5C7-B8CB-0776E8F21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EEF4D76-1C33-192D-D8CC-C465232AF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F8A26-0CB1-4FFA-B3F2-00EB63A6791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024474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3BE475-2F3E-46A1-2ED3-48D3D170E9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1895809-AF7A-F416-99A0-3AF3891F2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8C567-3994-4EAE-B0AA-63B6B1E1773F}" type="datetimeFigureOut">
              <a:rPr lang="nb-NO" smtClean="0"/>
              <a:t>09.02.2026</a:t>
            </a:fld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AD83F8-8350-F39F-3260-46CF8DAABB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A16F226-88AE-DEF1-5507-B39305DAB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F8A26-0CB1-4FFA-B3F2-00EB63A6791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735236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F210DC9-DBE5-90A7-027E-F0F8D0FF1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8C567-3994-4EAE-B0AA-63B6B1E1773F}" type="datetimeFigureOut">
              <a:rPr lang="nb-NO" smtClean="0"/>
              <a:t>09.02.2026</a:t>
            </a:fld>
            <a:endParaRPr lang="nb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5AB6DE8-8A95-8330-5E12-1407377585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F99192-F6D1-4B24-98AD-F344F50E39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F8A26-0CB1-4FFA-B3F2-00EB63A6791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831667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DB04F6-7F9B-1BCF-242E-983DE7F3FC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434E97-9FDC-2FDA-9C1C-1655F05B9B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1E9413-6796-F6EA-2B22-750BCAEA7F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707E49-D30C-CB67-11BD-60CC255DAF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8C567-3994-4EAE-B0AA-63B6B1E1773F}" type="datetimeFigureOut">
              <a:rPr lang="nb-NO" smtClean="0"/>
              <a:t>09.02.2026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202DFC-8CD4-51A8-14CD-78A1AA97CF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8467D4-CA70-9329-E375-09AF27E1B9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F8A26-0CB1-4FFA-B3F2-00EB63A6791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013747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E27273-60CE-6CB8-91C9-28A93490DB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9D761B9-2EC8-AA32-C286-4A2F2D471B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09FF0E-0914-EBA6-D477-F16FA2DF20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98DC91-B795-067D-F977-41F9A7F9DB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8C567-3994-4EAE-B0AA-63B6B1E1773F}" type="datetimeFigureOut">
              <a:rPr lang="nb-NO" smtClean="0"/>
              <a:t>09.02.2026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D022AC-3B3F-7799-6875-CCC658699B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5C20C6-148A-F674-4B32-1D92E5B07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F8A26-0CB1-4FFA-B3F2-00EB63A6791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29031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2F1DE-C42C-B67B-7D30-D0F442C47C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D8CA5E-C2F4-CAF6-E0A1-FAE3524B68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7707C5-B533-B8C7-120E-DB1904A370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8C567-3994-4EAE-B0AA-63B6B1E1773F}" type="datetimeFigureOut">
              <a:rPr lang="nb-NO" smtClean="0"/>
              <a:t>09.02.2026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0A712F-A454-74E0-9965-55E22CCF30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4C18B3-ABDF-1B7B-BA56-AB925BFF01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F8A26-0CB1-4FFA-B3F2-00EB63A6791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641354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4F55D70-837B-C8E9-B01A-D6F1531F02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623D3A-3A6E-0E39-A832-455757B979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7C5422-FCBF-A8C1-8163-25B680ECC7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8C567-3994-4EAE-B0AA-63B6B1E1773F}" type="datetimeFigureOut">
              <a:rPr lang="nb-NO" smtClean="0"/>
              <a:t>09.02.2026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90CA13-D5D5-B3C9-9CC7-4DA54F752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1F010C-81C7-EB8D-F064-F176B5238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F8A26-0CB1-4FFA-B3F2-00EB63A6791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667677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3E9FE6C-FB90-FEF4-BCDA-B68216E66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2709A1-A629-70AA-A3ED-DEFE7C1B1F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AFEEE0-7DEF-F96D-D7ED-2C841235BD9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F58C567-3994-4EAE-B0AA-63B6B1E1773F}" type="datetimeFigureOut">
              <a:rPr lang="nb-NO" smtClean="0"/>
              <a:t>09.02.2026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DB3CC8-B74D-DC25-2ACC-C8697457857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301A5B-1D3A-C3E2-5FD8-0B61F6662C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48F8A26-0CB1-4FFA-B3F2-00EB63A6791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69602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A443C51-AFA7-5E0D-26E2-84D0D39EC31B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nb-NO" dirty="0"/>
              <a:t>Verneombudssamling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B2467B0-0006-8AA3-6ADD-8873B76719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25. mars fra 9-13 i Fredrik Holsts hus</a:t>
            </a:r>
          </a:p>
          <a:p>
            <a:r>
              <a:rPr lang="nb-NO" dirty="0"/>
              <a:t>Formål: møtes på tvers av institutter, senter og klinikker, og bli bedre kjent med hverandre og verneombudsfunksjonen på fakultetet</a:t>
            </a:r>
          </a:p>
          <a:p>
            <a:r>
              <a:rPr lang="nb-NO" dirty="0"/>
              <a:t>Fakultetsledelsen ønsker velkommen</a:t>
            </a:r>
          </a:p>
          <a:p>
            <a:r>
              <a:rPr lang="nb-NO" dirty="0"/>
              <a:t>Innlegg fra lokalt hovedverneombud (Sissel), hovedverneombudet på UiO (Thomas),  + +</a:t>
            </a:r>
          </a:p>
          <a:p>
            <a:r>
              <a:rPr lang="nb-NO" dirty="0"/>
              <a:t>Foredrag av </a:t>
            </a:r>
            <a:r>
              <a:rPr lang="nb-NO" dirty="0" err="1"/>
              <a:t>Chro</a:t>
            </a:r>
            <a:r>
              <a:rPr lang="nb-NO" dirty="0"/>
              <a:t> </a:t>
            </a:r>
            <a:r>
              <a:rPr lang="nb-NO" dirty="0" err="1"/>
              <a:t>Borhan</a:t>
            </a:r>
            <a:r>
              <a:rPr lang="nb-NO" dirty="0"/>
              <a:t> som er fagansvarlig Dialog ved Nobels Fredssenter. </a:t>
            </a:r>
          </a:p>
        </p:txBody>
      </p:sp>
    </p:spTree>
    <p:extLst>
      <p:ext uri="{BB962C8B-B14F-4D97-AF65-F5344CB8AC3E}">
        <p14:creationId xmlns:p14="http://schemas.microsoft.com/office/powerpoint/2010/main" val="36226352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71</Words>
  <Application>Microsoft Office PowerPoint</Application>
  <PresentationFormat>Widescreen</PresentationFormat>
  <Paragraphs>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Verneombudssamling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Sissel Trude Aastorp</dc:creator>
  <cp:lastModifiedBy>Sissel Trude Aastorp</cp:lastModifiedBy>
  <cp:revision>1</cp:revision>
  <dcterms:created xsi:type="dcterms:W3CDTF">2026-02-09T14:50:16Z</dcterms:created>
  <dcterms:modified xsi:type="dcterms:W3CDTF">2026-02-09T14:57:38Z</dcterms:modified>
</cp:coreProperties>
</file>