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265" r:id="rId6"/>
    <p:sldId id="266" r:id="rId7"/>
    <p:sldId id="267" r:id="rId8"/>
    <p:sldId id="268" r:id="rId9"/>
    <p:sldId id="270" r:id="rId10"/>
    <p:sldId id="269" r:id="rId11"/>
    <p:sldId id="272" r:id="rId12"/>
    <p:sldId id="271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5376"/>
    </p:cViewPr>
  </p:sorterViewPr>
  <p:notesViewPr>
    <p:cSldViewPr snapToGrid="0">
      <p:cViewPr varScale="1">
        <p:scale>
          <a:sx n="110" d="100"/>
          <a:sy n="110" d="100"/>
        </p:scale>
        <p:origin x="303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EE1F9CD6-445B-D5BB-31D4-55274FEF4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754" y="0"/>
            <a:ext cx="5900432" cy="686827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E6DD04-729E-2952-6D6F-9C60FA49F567}"/>
              </a:ext>
            </a:extLst>
          </p:cNvPr>
          <p:cNvSpPr txBox="1"/>
          <p:nvPr/>
        </p:nvSpPr>
        <p:spPr>
          <a:xfrm>
            <a:off x="379037" y="3685735"/>
            <a:ext cx="51494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IDF-møte 28. oktober 2024</a:t>
            </a:r>
          </a:p>
          <a:p>
            <a:endParaRPr lang="nb-NO" sz="2800" dirty="0"/>
          </a:p>
          <a:p>
            <a:r>
              <a:rPr lang="nb-NO" sz="2800" dirty="0"/>
              <a:t>Forberedelse for flere medisinstudenter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105D99A-633A-70BD-4E16-0C9B4CF3C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38" y="295385"/>
            <a:ext cx="5502629" cy="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47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A3FDA152-5680-A775-6850-3376568D2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Kartlagt «terskler» for når kurspartier blir for små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5F2A1928-CC21-EF71-478B-7B759E9D85E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Disseksjonsundervisning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Løsningen blir nok å kjører parallelt to saler samtidig med </a:t>
            </a:r>
            <a:r>
              <a:rPr lang="nb-NO" dirty="0" err="1"/>
              <a:t>prosector</a:t>
            </a:r>
            <a:r>
              <a:rPr lang="nb-NO" dirty="0"/>
              <a:t>/student-hjelpelærer.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Fortsetter med tre preparanter - potensielt kan de bidra mer aktivt for eksempel for å bidra til selvstudier.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Også andre noen andre kurs kan bli affisert, men enklere å skalere opp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6419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824B7F0-2531-513D-55D6-05A3CC88D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36FA6EB-BB11-D65E-3520-8A5A8B638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8D21842-048F-2C75-0A1C-34FA4030C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Undervisere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7A1ACA2-DB45-9890-27E6-8D1449537DB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 fleste seksjonene er interessert i å bruke studenter mer ala prosektor-ordningen. Konkret har fysiologi blitt med på ordningen som følge av prosessen.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Økt bruk av </a:t>
            </a:r>
            <a:r>
              <a:rPr lang="nb-NO" dirty="0" err="1"/>
              <a:t>fjerdeår</a:t>
            </a:r>
            <a:r>
              <a:rPr lang="nb-NO" dirty="0"/>
              <a:t> til </a:t>
            </a:r>
            <a:r>
              <a:rPr lang="nb-NO" dirty="0" err="1"/>
              <a:t>PhD</a:t>
            </a:r>
            <a:r>
              <a:rPr lang="nb-NO" dirty="0"/>
              <a:t>-stipendiater som er kvalifisert, og samme også for </a:t>
            </a:r>
            <a:r>
              <a:rPr lang="nb-NO" dirty="0" err="1"/>
              <a:t>postdoc’er</a:t>
            </a:r>
            <a:r>
              <a:rPr lang="nb-NO" dirty="0"/>
              <a:t>, inkludert dem som er på ekstern finansiering.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Med betydelig økning er det også nødvendig med fast vitenskapelige.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7264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EA10EC82-9605-89DA-8CC7-8E3F7895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3192015-9BEE-1BD7-08B6-1D568EA76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5EB464A-55EE-AAEB-7CDE-9E7D4AA7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Undervisningsmetoder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4E1E1D8-E6ED-3AAC-EB95-8F1500F57E15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Undervisning i klasserom-format med 30 studenter til fordel for LSB/PBL.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Overgang til digital mikroskopi – i </a:t>
            </a:r>
            <a:r>
              <a:rPr lang="nb-NO" dirty="0" err="1"/>
              <a:t>hvertfall</a:t>
            </a:r>
            <a:r>
              <a:rPr lang="nb-NO" dirty="0"/>
              <a:t> for noen kurs, spesielt modul 2 (det er p.t. ikke nok snitt til å øke kurspartistørrelsen nevneverdig).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Bedre kurskompendier slik at de </a:t>
            </a:r>
            <a:r>
              <a:rPr lang="nb-NO" dirty="0" err="1"/>
              <a:t>fasiliterer</a:t>
            </a:r>
            <a:r>
              <a:rPr lang="nb-NO" dirty="0"/>
              <a:t> selvstudier i større grad: dvs. vi kan klare større partier hvis studentene er mer innstilt på å finne svarene selv (eksempel: </a:t>
            </a:r>
            <a:r>
              <a:rPr lang="nb-NO" dirty="0" err="1"/>
              <a:t>disskesjon</a:t>
            </a:r>
            <a:r>
              <a:rPr lang="nb-NO" dirty="0"/>
              <a:t>, demonstrasjon makroanatomi og funksjonsundersøkelse).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2521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29BC65FA-6E91-74F5-ED68-8AFC05D450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3696225-ECAC-BA9F-0393-3A33E6C57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D30C9DF-9811-46A0-150A-AE9CCC7B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Undervisningsplanlegging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362DCF2-7EF7-B85E-38DA-3486EEA12F5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Identifisert stort potensiale for optimalisering av timeplan – med dagens system krever endringer veldig mye manuelt arbeid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Studieseksjonen og USIT er positive til å jobbe for/utvikle system for timeplanlegging, men det mangler mye metadata som kun eksisterer i hodet til modulkoordinatorene</a:t>
            </a:r>
          </a:p>
        </p:txBody>
      </p:sp>
    </p:spTree>
    <p:extLst>
      <p:ext uri="{BB962C8B-B14F-4D97-AF65-F5344CB8AC3E}">
        <p14:creationId xmlns:p14="http://schemas.microsoft.com/office/powerpoint/2010/main" val="204181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404DB84-647D-CB9F-93E9-F27FBFE88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C224BA2-70E6-128C-5425-544B76F64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13C07D6-4EEF-D18C-AD43-D81C9BC46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Undervisningsrom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75AEE3D-3DA7-E5CB-7BB0-46B11E20DB0B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Ombygging av </a:t>
            </a:r>
            <a:r>
              <a:rPr lang="nb-NO" dirty="0" err="1"/>
              <a:t>histo</a:t>
            </a:r>
            <a:r>
              <a:rPr lang="nb-NO" dirty="0"/>
              <a:t>-/blodkurssalen vil være en helt vesentlig oppgradering rigget for forskjellig type læringsaktiviteter (settes opp bord for 6 studenter med to skjermer/datamaskiner som kan deles 3 + 3). Mulig å effektivisere forskjellige typer gruppeundervisning.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Overflatesal og auditorier kan bli en begrensende faktor som gir et stort investeringsbehov, men </a:t>
            </a:r>
            <a:r>
              <a:rPr lang="nb-NO" dirty="0" err="1"/>
              <a:t>dissevil</a:t>
            </a:r>
            <a:r>
              <a:rPr lang="nb-NO" dirty="0"/>
              <a:t> jo først være aktuelt ved en betydelig økning av studenter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2333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4FC2A64-692D-13ED-E748-BCBE1EEAA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9977A74-C4E2-C4B4-A04A-49EEC5E1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85F2151C-2317-312C-2A26-1A2AB15FA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Finansiering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D37C154-9AD9-7AD5-BC7F-EC36D30660A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Studieplasser</a:t>
            </a:r>
          </a:p>
          <a:p>
            <a:r>
              <a:rPr lang="nb-NO" dirty="0"/>
              <a:t>Studiepoeng </a:t>
            </a:r>
          </a:p>
          <a:p>
            <a:r>
              <a:rPr lang="nb-NO" dirty="0"/>
              <a:t>Fullføring (Kandidater)</a:t>
            </a:r>
          </a:p>
          <a:p>
            <a:endParaRPr lang="nb-NO" dirty="0"/>
          </a:p>
          <a:p>
            <a:r>
              <a:rPr lang="nb-NO" dirty="0"/>
              <a:t>Fordeles til instituttene </a:t>
            </a:r>
            <a:r>
              <a:rPr lang="nb-NO" dirty="0" err="1"/>
              <a:t>ihht</a:t>
            </a:r>
            <a:r>
              <a:rPr lang="nb-NO" dirty="0"/>
              <a:t> fakultetets fordelingsmodell</a:t>
            </a:r>
          </a:p>
        </p:txBody>
      </p:sp>
    </p:spTree>
    <p:extLst>
      <p:ext uri="{BB962C8B-B14F-4D97-AF65-F5344CB8AC3E}">
        <p14:creationId xmlns:p14="http://schemas.microsoft.com/office/powerpoint/2010/main" val="2967303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8E23A010-E014-FCED-ED07-2666FBE1E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9E07518-4E61-FEB3-216D-A7E11DF5C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84A3C202-3739-BB09-E3EA-2CEF43BB6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en-US" dirty="0" err="1"/>
              <a:t>Innfasing</a:t>
            </a:r>
            <a:r>
              <a:rPr lang="en-US" dirty="0"/>
              <a:t> av nye </a:t>
            </a:r>
            <a:r>
              <a:rPr lang="en-US" dirty="0" err="1"/>
              <a:t>studenter</a:t>
            </a:r>
            <a:r>
              <a:rPr lang="en-US" dirty="0"/>
              <a:t> (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inntekter</a:t>
            </a:r>
            <a:r>
              <a:rPr lang="en-US" dirty="0"/>
              <a:t>)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27D52BB-E2D3-46B4-6D51-4F16F5BE5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4" y="1430134"/>
            <a:ext cx="11471910" cy="41224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72160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e5e35b8c-bb2a-40e7-acd7-beed1d1f14b8"/>
    <ds:schemaRef ds:uri="http://purl.org/dc/terms/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1923</TotalTime>
  <Words>357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Arial</vt:lpstr>
      <vt:lpstr>Arial, sans-serif</vt:lpstr>
      <vt:lpstr>Calibri</vt:lpstr>
      <vt:lpstr>Wingdings</vt:lpstr>
      <vt:lpstr>Office Theme</vt:lpstr>
      <vt:lpstr>think-cell Slide</vt:lpstr>
      <vt:lpstr>PowerPoint-presentasjon</vt:lpstr>
      <vt:lpstr>Kartlagt «terskler» for når kurspartier blir for små</vt:lpstr>
      <vt:lpstr>Undervisere</vt:lpstr>
      <vt:lpstr>Undervisningsmetoder</vt:lpstr>
      <vt:lpstr>Undervisningsplanlegging</vt:lpstr>
      <vt:lpstr>Undervisningsrom</vt:lpstr>
      <vt:lpstr>Finansiering</vt:lpstr>
      <vt:lpstr>Innfasing av nye studenter (og inntekter)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medisinske fakultet</dc:title>
  <dc:creator>Grete Anita Dyb</dc:creator>
  <cp:lastModifiedBy>Inger Helen Eidsaa</cp:lastModifiedBy>
  <cp:revision>43</cp:revision>
  <dcterms:created xsi:type="dcterms:W3CDTF">2023-01-30T10:24:56Z</dcterms:created>
  <dcterms:modified xsi:type="dcterms:W3CDTF">2024-10-29T15:51:24Z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