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7"/>
  </p:notesMasterIdLst>
  <p:handoutMasterIdLst>
    <p:handoutMasterId r:id="rId18"/>
  </p:handout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98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Donasjon</a:t>
            </a:r>
            <a:r>
              <a:rPr lang="en-US" dirty="0"/>
              <a:t> av </a:t>
            </a:r>
            <a:r>
              <a:rPr lang="en-US" dirty="0" err="1"/>
              <a:t>brukt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IT-</a:t>
            </a:r>
            <a:r>
              <a:rPr lang="en-US" dirty="0" err="1"/>
              <a:t>utstyr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Ukraina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En </a:t>
            </a:r>
            <a:r>
              <a:rPr lang="en-US" dirty="0" err="1"/>
              <a:t>oppdatering</a:t>
            </a:r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BAECF53-C39C-C316-DD6B-2D8E6CA3E6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DE3F762-E4DF-DD49-39A6-0585B7E37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34A6E9A-6135-21DE-D903-9895D80D5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891706"/>
          </a:xfrm>
        </p:spPr>
        <p:txBody>
          <a:bodyPr/>
          <a:lstStyle/>
          <a:p>
            <a:pPr algn="ctr"/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mye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UiO</a:t>
            </a:r>
            <a:r>
              <a:rPr lang="en-US" dirty="0"/>
              <a:t> </a:t>
            </a:r>
            <a:r>
              <a:rPr lang="en-US" dirty="0" err="1"/>
              <a:t>donert</a:t>
            </a:r>
            <a:r>
              <a:rPr lang="en-US" dirty="0"/>
              <a:t>?</a:t>
            </a:r>
            <a:br>
              <a:rPr lang="en-US" dirty="0"/>
            </a:br>
            <a:r>
              <a:rPr lang="en-US" sz="2000" dirty="0"/>
              <a:t>(</a:t>
            </a:r>
            <a:r>
              <a:rPr lang="en-US" sz="2000" dirty="0" err="1"/>
              <a:t>februar</a:t>
            </a:r>
            <a:r>
              <a:rPr lang="en-US" sz="2000" dirty="0"/>
              <a:t> 2024 – </a:t>
            </a:r>
            <a:r>
              <a:rPr lang="en-US" sz="2000" dirty="0" err="1"/>
              <a:t>d.d.</a:t>
            </a:r>
            <a:r>
              <a:rPr lang="en-US" sz="2000" dirty="0"/>
              <a:t>)</a:t>
            </a:r>
            <a:endParaRPr lang="nb-NO" sz="2000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DF5362B8-BF53-E2A4-8A07-19152BC38C1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919337" y="1926105"/>
            <a:ext cx="11471910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Stasjonære</a:t>
            </a:r>
            <a:r>
              <a:rPr lang="en-US" dirty="0"/>
              <a:t> PC’er – 948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Skjermer</a:t>
            </a:r>
            <a:r>
              <a:rPr lang="en-US" dirty="0"/>
              <a:t> – 313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Laptoper</a:t>
            </a:r>
            <a:r>
              <a:rPr lang="en-US" dirty="0"/>
              <a:t> – 264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MFP’er</a:t>
            </a:r>
            <a:r>
              <a:rPr lang="nb-NO" dirty="0"/>
              <a:t> (kopimaskiner) – 128(!)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Bordprintere – 66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AiO’er</a:t>
            </a:r>
            <a:r>
              <a:rPr lang="nb-NO" dirty="0"/>
              <a:t> – 42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Annet utstyr: Nettbrett, tastatur, mus, kabler, AV-utstyr m.m.</a:t>
            </a:r>
          </a:p>
        </p:txBody>
      </p:sp>
    </p:spTree>
    <p:extLst>
      <p:ext uri="{BB962C8B-B14F-4D97-AF65-F5344CB8AC3E}">
        <p14:creationId xmlns:p14="http://schemas.microsoft.com/office/powerpoint/2010/main" val="155679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B8ADDFE-106F-83FA-62E9-3985D3A6B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FA652F9-EF1E-5CEF-0C41-2CC256626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B8EC75E-135C-0C81-82D9-81D8A34BA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God </a:t>
            </a:r>
            <a:r>
              <a:rPr lang="en-US" dirty="0" err="1"/>
              <a:t>smitteeffekt</a:t>
            </a:r>
            <a:r>
              <a:rPr lang="en-US" dirty="0"/>
              <a:t>!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C289C585-FF5B-3AC3-E826-30083412AA07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3D-printere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Medisinsk</a:t>
            </a:r>
            <a:r>
              <a:rPr lang="en-US" dirty="0"/>
              <a:t> </a:t>
            </a:r>
            <a:r>
              <a:rPr lang="en-US" dirty="0" err="1"/>
              <a:t>lab.maskin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Medisinsk</a:t>
            </a:r>
            <a:r>
              <a:rPr lang="en-US" dirty="0"/>
              <a:t> </a:t>
            </a:r>
            <a:r>
              <a:rPr lang="en-US" dirty="0" err="1"/>
              <a:t>utstyr</a:t>
            </a:r>
            <a:r>
              <a:rPr lang="en-US" dirty="0"/>
              <a:t> (</a:t>
            </a:r>
            <a:r>
              <a:rPr lang="en-US" dirty="0" err="1"/>
              <a:t>bandasjer</a:t>
            </a:r>
            <a:r>
              <a:rPr lang="en-US" dirty="0"/>
              <a:t>, </a:t>
            </a:r>
            <a:r>
              <a:rPr lang="en-US" dirty="0" err="1"/>
              <a:t>slanger</a:t>
            </a:r>
            <a:r>
              <a:rPr lang="en-US" dirty="0"/>
              <a:t>, plaster, tubes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Privateide</a:t>
            </a:r>
            <a:r>
              <a:rPr lang="en-US" dirty="0"/>
              <a:t> </a:t>
            </a:r>
            <a:r>
              <a:rPr lang="en-US" dirty="0" err="1"/>
              <a:t>mobiler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Kamera, </a:t>
            </a:r>
            <a:r>
              <a:rPr lang="en-US" dirty="0" err="1"/>
              <a:t>fotostativ</a:t>
            </a:r>
            <a:r>
              <a:rPr lang="en-US" dirty="0"/>
              <a:t> </a:t>
            </a:r>
            <a:r>
              <a:rPr lang="en-US" dirty="0" err="1"/>
              <a:t>o.l.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IT-</a:t>
            </a:r>
            <a:r>
              <a:rPr lang="en-US" dirty="0" err="1"/>
              <a:t>utstyr</a:t>
            </a:r>
            <a:r>
              <a:rPr lang="en-US" dirty="0"/>
              <a:t> </a:t>
            </a:r>
            <a:r>
              <a:rPr lang="en-US" dirty="0" err="1"/>
              <a:t>utenfra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3000 IP-</a:t>
            </a:r>
            <a:r>
              <a:rPr lang="en-US" dirty="0" err="1"/>
              <a:t>telefoner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643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BC8E7B13-0C84-FB9F-A0F4-50AAC1EB6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387FE8D-4CB0-11D5-6590-090CBCEF3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F884ACE-4057-D172-0CC0-6A924EEA6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Fra A </a:t>
            </a:r>
            <a:r>
              <a:rPr lang="en-US" dirty="0" err="1"/>
              <a:t>til</a:t>
            </a:r>
            <a:r>
              <a:rPr lang="en-US" dirty="0"/>
              <a:t> U(</a:t>
            </a:r>
            <a:r>
              <a:rPr lang="en-US" dirty="0" err="1"/>
              <a:t>kraina</a:t>
            </a:r>
            <a:r>
              <a:rPr lang="en-US" dirty="0"/>
              <a:t>)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4E2437A5-0CB7-DCD9-878A-3210AFAE70D0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err="1"/>
              <a:t>Innsamling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UiO</a:t>
            </a:r>
            <a:r>
              <a:rPr lang="en-US" dirty="0"/>
              <a:t>; 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Lokale</a:t>
            </a:r>
            <a:r>
              <a:rPr lang="en-US" dirty="0"/>
              <a:t> </a:t>
            </a:r>
            <a:r>
              <a:rPr lang="en-US" dirty="0" err="1"/>
              <a:t>enheter</a:t>
            </a:r>
            <a:r>
              <a:rPr lang="en-US" dirty="0"/>
              <a:t> </a:t>
            </a:r>
            <a:r>
              <a:rPr lang="en-US" dirty="0" err="1"/>
              <a:t>samler</a:t>
            </a:r>
            <a:r>
              <a:rPr lang="en-US" dirty="0"/>
              <a:t> hos seg, </a:t>
            </a:r>
            <a:r>
              <a:rPr lang="en-US" dirty="0" err="1"/>
              <a:t>eller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Eiendomsavdelingen</a:t>
            </a:r>
            <a:r>
              <a:rPr lang="en-US" dirty="0"/>
              <a:t> </a:t>
            </a:r>
            <a:r>
              <a:rPr lang="en-US" dirty="0" err="1"/>
              <a:t>leverer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Klinmed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Søsterhjemmet, Ullevål </a:t>
            </a:r>
            <a:r>
              <a:rPr lang="en-US" dirty="0" err="1"/>
              <a:t>sykehus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Den </a:t>
            </a:r>
            <a:r>
              <a:rPr lang="en-US" dirty="0" err="1"/>
              <a:t>ukrainske</a:t>
            </a:r>
            <a:r>
              <a:rPr lang="en-US" dirty="0"/>
              <a:t> </a:t>
            </a:r>
            <a:r>
              <a:rPr lang="en-US" dirty="0" err="1"/>
              <a:t>forening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Norge </a:t>
            </a:r>
            <a:r>
              <a:rPr lang="en-US" dirty="0" err="1"/>
              <a:t>henter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UiO</a:t>
            </a:r>
            <a:r>
              <a:rPr lang="en-US" dirty="0"/>
              <a:t> – </a:t>
            </a:r>
            <a:r>
              <a:rPr lang="en-US" dirty="0" err="1"/>
              <a:t>Preparerer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pakker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Ukrainske</a:t>
            </a:r>
            <a:r>
              <a:rPr lang="en-US" dirty="0"/>
              <a:t> </a:t>
            </a:r>
            <a:r>
              <a:rPr lang="en-US" dirty="0" err="1"/>
              <a:t>trailere</a:t>
            </a:r>
            <a:r>
              <a:rPr lang="en-US" dirty="0"/>
              <a:t> </a:t>
            </a:r>
            <a:r>
              <a:rPr lang="en-US" dirty="0" err="1"/>
              <a:t>henter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lager </a:t>
            </a:r>
            <a:r>
              <a:rPr lang="en-US" dirty="0" err="1"/>
              <a:t>i</a:t>
            </a:r>
            <a:r>
              <a:rPr lang="en-US" dirty="0"/>
              <a:t> Oslo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mottakere</a:t>
            </a:r>
            <a:r>
              <a:rPr lang="en-US" dirty="0"/>
              <a:t> over hele </a:t>
            </a:r>
            <a:r>
              <a:rPr lang="en-US" dirty="0" err="1"/>
              <a:t>Ukraina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Lokal</a:t>
            </a:r>
            <a:r>
              <a:rPr lang="en-US" dirty="0"/>
              <a:t> </a:t>
            </a:r>
            <a:r>
              <a:rPr lang="en-US" dirty="0" err="1"/>
              <a:t>distribusjon</a:t>
            </a:r>
            <a:r>
              <a:rPr lang="en-US" dirty="0"/>
              <a:t> via </a:t>
            </a:r>
            <a:r>
              <a:rPr lang="en-US" dirty="0" err="1"/>
              <a:t>lokale</a:t>
            </a:r>
            <a:r>
              <a:rPr lang="en-US" dirty="0"/>
              <a:t> </a:t>
            </a:r>
            <a:r>
              <a:rPr lang="en-US" dirty="0" err="1"/>
              <a:t>samarbeidspartnere</a:t>
            </a:r>
            <a:r>
              <a:rPr lang="en-US" dirty="0"/>
              <a:t> (</a:t>
            </a:r>
            <a:r>
              <a:rPr lang="en-US" dirty="0" err="1"/>
              <a:t>frivillige</a:t>
            </a:r>
            <a:r>
              <a:rPr lang="en-US" dirty="0"/>
              <a:t> org.)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09800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320F4443-C08F-C105-6934-A2BA9E86E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026457A-C7CE-D040-8F75-4164C4F60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C6A2CC4-9ECA-62E7-6021-55461CAB2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UiO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BAA93D5-234D-86BE-B5E1-F31FA1A6D30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algn="ctr"/>
            <a:r>
              <a:rPr lang="en-US" dirty="0" err="1"/>
              <a:t>Silurveien</a:t>
            </a:r>
            <a:endParaRPr lang="nb-NO" dirty="0"/>
          </a:p>
        </p:txBody>
      </p:sp>
      <p:pic>
        <p:nvPicPr>
          <p:cNvPr id="12" name="Plassholder for bilde 11" descr="Et bilde som inneholder papp, Fraktkasse, pappkasse, innendørs&#10;&#10;KI-generert innhold kan være feil.">
            <a:extLst>
              <a:ext uri="{FF2B5EF4-FFF2-40B4-BE49-F238E27FC236}">
                <a16:creationId xmlns:a16="http://schemas.microsoft.com/office/drawing/2014/main" id="{83A9F8F8-61FB-ED66-55EA-DF82EE263F7D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4" r="16074"/>
          <a:stretch>
            <a:fillRect/>
          </a:stretch>
        </p:blipFill>
        <p:spPr/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9B67FBA-AE78-1714-0383-50B8F7E228D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ctr"/>
            <a:r>
              <a:rPr lang="en-US" dirty="0" err="1"/>
              <a:t>UiO</a:t>
            </a:r>
            <a:r>
              <a:rPr lang="en-US" dirty="0"/>
              <a:t> IT (USIT)</a:t>
            </a:r>
            <a:endParaRPr lang="nb-NO" dirty="0"/>
          </a:p>
        </p:txBody>
      </p:sp>
      <p:pic>
        <p:nvPicPr>
          <p:cNvPr id="14" name="Plassholder for bilde 13" descr="Et bilde som inneholder vogn, metall, utendørs, bil&#10;&#10;KI-generert innhold kan være feil.">
            <a:extLst>
              <a:ext uri="{FF2B5EF4-FFF2-40B4-BE49-F238E27FC236}">
                <a16:creationId xmlns:a16="http://schemas.microsoft.com/office/drawing/2014/main" id="{22E7AA56-C0A5-1763-0EEE-F0DC64C1AB87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2" b="18912"/>
          <a:stretch>
            <a:fillRect/>
          </a:stretch>
        </p:blipFill>
        <p:spPr/>
      </p:pic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9C11CF85-2D51-6257-2472-05F47862AD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algn="ctr"/>
            <a:r>
              <a:rPr lang="en-US" dirty="0"/>
              <a:t>IMB</a:t>
            </a:r>
            <a:endParaRPr lang="nb-NO" dirty="0"/>
          </a:p>
        </p:txBody>
      </p:sp>
      <p:pic>
        <p:nvPicPr>
          <p:cNvPr id="16" name="Plassholder for bilde 15" descr="Et bilde som inneholder elektronikk, innendørs, kopimaskin, gulv&#10;&#10;KI-generert innhold kan være feil.">
            <a:extLst>
              <a:ext uri="{FF2B5EF4-FFF2-40B4-BE49-F238E27FC236}">
                <a16:creationId xmlns:a16="http://schemas.microsoft.com/office/drawing/2014/main" id="{164066C2-FF4E-072E-85DA-322A94CF619F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3" r="1608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98241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175B62-A56B-F238-5046-5254C9141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8520807-FCCA-B68E-DB81-4ADE0169BF7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55A00D8-1A1A-1D12-8362-4927CBA23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Henting</a:t>
            </a:r>
            <a:endParaRPr lang="nb-NO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8FAB3920-5EEB-D6E7-5D8C-FA2894C80DB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rPr lang="en-US" dirty="0"/>
              <a:t>Ikke </a:t>
            </a:r>
            <a:r>
              <a:rPr lang="en-US" dirty="0" err="1"/>
              <a:t>alltid</a:t>
            </a:r>
            <a:r>
              <a:rPr lang="en-US" dirty="0"/>
              <a:t> </a:t>
            </a:r>
            <a:r>
              <a:rPr lang="en-US" dirty="0" err="1"/>
              <a:t>heis</a:t>
            </a:r>
            <a:r>
              <a:rPr lang="en-US" dirty="0"/>
              <a:t> å </a:t>
            </a:r>
            <a:r>
              <a:rPr lang="en-US" dirty="0" err="1"/>
              <a:t>oppdrive</a:t>
            </a:r>
            <a:r>
              <a:rPr lang="en-US" dirty="0"/>
              <a:t>…</a:t>
            </a:r>
            <a:endParaRPr lang="nb-NO" dirty="0"/>
          </a:p>
        </p:txBody>
      </p:sp>
      <p:pic>
        <p:nvPicPr>
          <p:cNvPr id="11" name="Plassholder for bilde 10" descr="Et bilde som inneholder klær, person, vegg, innendørs&#10;&#10;KI-generert innhold kan være feil.">
            <a:extLst>
              <a:ext uri="{FF2B5EF4-FFF2-40B4-BE49-F238E27FC236}">
                <a16:creationId xmlns:a16="http://schemas.microsoft.com/office/drawing/2014/main" id="{26DF410B-A474-A0C2-BA5C-975DD860A8EF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7" b="3437"/>
          <a:stretch>
            <a:fillRect/>
          </a:stretch>
        </p:blipFill>
        <p:spPr/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3D41DF2-3BB6-4317-B3EB-9B9754AB11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3" name="Plassholder for bilde 12" descr="Et bilde som inneholder kopimaskin, skriver, utendørs, grunn&#10;&#10;KI-generert innhold kan være feil.">
            <a:extLst>
              <a:ext uri="{FF2B5EF4-FFF2-40B4-BE49-F238E27FC236}">
                <a16:creationId xmlns:a16="http://schemas.microsoft.com/office/drawing/2014/main" id="{A0D036E0-ADDF-2ADB-3BAE-B10726C8A2D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08" b="23808"/>
          <a:stretch>
            <a:fillRect/>
          </a:stretch>
        </p:blipFill>
        <p:spPr/>
      </p:pic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6BF89CF2-E065-6006-2567-EE17E0EEDF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6769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 descr="Et bilde som inneholder utendørs, konstruksjon, flagg, banner&#10;&#10;KI-generert innhold kan være feil.">
            <a:extLst>
              <a:ext uri="{FF2B5EF4-FFF2-40B4-BE49-F238E27FC236}">
                <a16:creationId xmlns:a16="http://schemas.microsoft.com/office/drawing/2014/main" id="{B5DE2775-A0DA-F8C6-07FA-A8036536A722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1" b="19401"/>
          <a:stretch>
            <a:fillRect/>
          </a:stretch>
        </p:blipFill>
        <p:spPr/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C1CB666-D6D2-0082-9DC2-5C81E52B7DE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D41AC30-29AE-B6B9-9B5A-4121BF9A7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Den </a:t>
            </a:r>
            <a:r>
              <a:rPr lang="en-US" dirty="0" err="1"/>
              <a:t>ukrainske</a:t>
            </a:r>
            <a:r>
              <a:rPr lang="en-US" dirty="0"/>
              <a:t> </a:t>
            </a:r>
            <a:r>
              <a:rPr lang="en-US" dirty="0" err="1"/>
              <a:t>forening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Norge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7345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AD762D4B-3C0F-FD09-3B08-89499F98E4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B7AC092F-4766-0120-6823-8986A2CA8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2228324E-F684-BDE3-65A8-16D3E4003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/>
          <a:p>
            <a:r>
              <a:rPr lang="en-US" dirty="0"/>
              <a:t>I </a:t>
            </a:r>
            <a:r>
              <a:rPr lang="en-US" dirty="0" err="1"/>
              <a:t>Ukraina</a:t>
            </a:r>
            <a:endParaRPr lang="en-US" dirty="0"/>
          </a:p>
        </p:txBody>
      </p:sp>
      <p:sp>
        <p:nvSpPr>
          <p:cNvPr id="17" name="Subtitle 4">
            <a:extLst>
              <a:ext uri="{FF2B5EF4-FFF2-40B4-BE49-F238E27FC236}">
                <a16:creationId xmlns:a16="http://schemas.microsoft.com/office/drawing/2014/main" id="{1CDA3B4B-EAFB-0036-C806-F9143020B0B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E86F10CA-6D2C-DAB8-B24A-B285DA5ECB1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 err="1"/>
              <a:t>Nødhjelp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dem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trenger</a:t>
            </a:r>
            <a:r>
              <a:rPr lang="en-US" dirty="0"/>
              <a:t> det </a:t>
            </a:r>
            <a:r>
              <a:rPr lang="en-US" dirty="0" err="1"/>
              <a:t>mest</a:t>
            </a:r>
            <a:r>
              <a:rPr lang="en-US" dirty="0"/>
              <a:t>!</a:t>
            </a:r>
          </a:p>
        </p:txBody>
      </p:sp>
      <p:pic>
        <p:nvPicPr>
          <p:cNvPr id="6" name="Plassholder for bilde 5" descr="Et bilde som inneholder tekst, kart, atlas, diagram&#10;&#10;KI-generert innhold kan være feil.">
            <a:extLst>
              <a:ext uri="{FF2B5EF4-FFF2-40B4-BE49-F238E27FC236}">
                <a16:creationId xmlns:a16="http://schemas.microsoft.com/office/drawing/2014/main" id="{DCE3FFEF-479E-A84B-D70C-5314844C8A5D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03" b="20503"/>
          <a:stretch/>
        </p:blipFill>
        <p:spPr>
          <a:xfrm>
            <a:off x="6565187" y="360149"/>
            <a:ext cx="5266767" cy="5692737"/>
          </a:xfrm>
          <a:noFill/>
        </p:spPr>
      </p:pic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3EAD2D5-1A78-5D7E-C229-3F529EBA2F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79218" y="5870278"/>
            <a:ext cx="4152735" cy="18260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46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 descr="Et bilde som inneholder himmel, klær, utendørs, person&#10;&#10;KI-generert innhold kan være feil.">
            <a:extLst>
              <a:ext uri="{FF2B5EF4-FFF2-40B4-BE49-F238E27FC236}">
                <a16:creationId xmlns:a16="http://schemas.microsoft.com/office/drawing/2014/main" id="{6321D200-BBA4-EC59-6F16-C18EF6FA09A1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88" b="32788"/>
          <a:stretch>
            <a:fillRect/>
          </a:stretch>
        </p:blipFill>
        <p:spPr/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B7F96EC-0436-D177-0397-CA5EC5CCBEA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6154300-31D5-1E5A-A7D4-EACF36F73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Bilde 7" descr="Et bilde som inneholder innendørs, klær, møbler, smårolling&#10;&#10;KI-generert innhold kan være feil.">
            <a:extLst>
              <a:ext uri="{FF2B5EF4-FFF2-40B4-BE49-F238E27FC236}">
                <a16:creationId xmlns:a16="http://schemas.microsoft.com/office/drawing/2014/main" id="{40097655-DB20-ACD8-114A-EC37307814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10" name="Bilde 9" descr="Et bilde som inneholder klær, person, innendørs, mann&#10;&#10;KI-generert innhold kan være feil.">
            <a:extLst>
              <a:ext uri="{FF2B5EF4-FFF2-40B4-BE49-F238E27FC236}">
                <a16:creationId xmlns:a16="http://schemas.microsoft.com/office/drawing/2014/main" id="{E89BDAE6-10D5-CB67-1FC8-58873E4D01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  <p:pic>
        <p:nvPicPr>
          <p:cNvPr id="12" name="Bilde 11" descr="Et bilde som inneholder person, innendørs, klær, Menneskeansikt&#10;&#10;KI-generert innhold kan være feil.">
            <a:extLst>
              <a:ext uri="{FF2B5EF4-FFF2-40B4-BE49-F238E27FC236}">
                <a16:creationId xmlns:a16="http://schemas.microsoft.com/office/drawing/2014/main" id="{E85A524A-3FCA-B381-B634-9A8C796951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75" y="-36004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8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 descr="Et bilde som inneholder innendørs, vegg, gulv, Gulvmateriale&#10;&#10;KI-generert innhold kan være feil.">
            <a:extLst>
              <a:ext uri="{FF2B5EF4-FFF2-40B4-BE49-F238E27FC236}">
                <a16:creationId xmlns:a16="http://schemas.microsoft.com/office/drawing/2014/main" id="{A0EBD5F0-E569-FD68-ECC7-A5F2E6F98409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1" b="19401"/>
          <a:stretch>
            <a:fillRect/>
          </a:stretch>
        </p:blipFill>
        <p:spPr/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FC98E6F-8E0E-73A0-D6E7-5D3F7E7A1D8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0226DD87-BAE2-AF6E-FFB9-60540C88C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 </a:t>
            </a:r>
            <a:r>
              <a:rPr lang="en-US" dirty="0" err="1"/>
              <a:t>påvente</a:t>
            </a:r>
            <a:r>
              <a:rPr lang="en-US" dirty="0"/>
              <a:t> av </a:t>
            </a:r>
            <a:r>
              <a:rPr lang="en-US" dirty="0" err="1"/>
              <a:t>ny</a:t>
            </a:r>
            <a:r>
              <a:rPr lang="en-US" dirty="0"/>
              <a:t> henting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54971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0044F22-FC56-6335-4820-AB85DDB44F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32F694F-A490-82E5-BE40-6AA41B7D6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47268E8-7890-038C-2C1A-3BE303667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Slava </a:t>
            </a:r>
            <a:r>
              <a:rPr lang="en-US" dirty="0" err="1"/>
              <a:t>Ukraini</a:t>
            </a:r>
            <a:r>
              <a:rPr lang="en-US" dirty="0"/>
              <a:t>!</a:t>
            </a:r>
            <a:endParaRPr lang="nb-NO" dirty="0"/>
          </a:p>
        </p:txBody>
      </p:sp>
      <p:pic>
        <p:nvPicPr>
          <p:cNvPr id="7" name="Plassholder for innhold 6" descr="Et bilde som inneholder finger, person, tommel, negl&#10;&#10;KI-generert innhold kan være feil.">
            <a:extLst>
              <a:ext uri="{FF2B5EF4-FFF2-40B4-BE49-F238E27FC236}">
                <a16:creationId xmlns:a16="http://schemas.microsoft.com/office/drawing/2014/main" id="{8F9F4CC9-2204-58AC-B7C1-F79E32C4605F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582" y="1082675"/>
            <a:ext cx="6780837" cy="4818063"/>
          </a:xfrm>
        </p:spPr>
      </p:pic>
    </p:spTree>
    <p:extLst>
      <p:ext uri="{BB962C8B-B14F-4D97-AF65-F5344CB8AC3E}">
        <p14:creationId xmlns:p14="http://schemas.microsoft.com/office/powerpoint/2010/main" val="36196843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53</TotalTime>
  <Words>216</Words>
  <Application>Microsoft Office PowerPoint</Application>
  <PresentationFormat>Widescreen</PresentationFormat>
  <Paragraphs>45</Paragraphs>
  <Slides>11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7" baseType="lpstr">
      <vt:lpstr>Arial</vt:lpstr>
      <vt:lpstr>Arial, sans-serif</vt:lpstr>
      <vt:lpstr>Calibri</vt:lpstr>
      <vt:lpstr>Wingdings</vt:lpstr>
      <vt:lpstr>Office-tema</vt:lpstr>
      <vt:lpstr>think-cell Slide</vt:lpstr>
      <vt:lpstr>Donasjon av brukt  IT-utstyr til Ukraina</vt:lpstr>
      <vt:lpstr>Hva og hvor mye har UiO donert? (februar 2024 – d.d.)</vt:lpstr>
      <vt:lpstr>God smitteeffekt!</vt:lpstr>
      <vt:lpstr>Fra A til U(kraina)</vt:lpstr>
      <vt:lpstr>På UiO</vt:lpstr>
      <vt:lpstr>Henting</vt:lpstr>
      <vt:lpstr>Den ukrainske forening i Norge</vt:lpstr>
      <vt:lpstr>I Ukraina</vt:lpstr>
      <vt:lpstr>PowerPoint-presentasjon</vt:lpstr>
      <vt:lpstr>I påvente av ny henting</vt:lpstr>
      <vt:lpstr>Slava Ukraini!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Elisabeth Kolflaath Semprini</dc:creator>
  <cp:lastModifiedBy>Elisabeth Kolflaath Semprini</cp:lastModifiedBy>
  <cp:revision>15</cp:revision>
  <dcterms:created xsi:type="dcterms:W3CDTF">2025-09-12T14:12:14Z</dcterms:created>
  <dcterms:modified xsi:type="dcterms:W3CDTF">2025-09-12T15:06:05Z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