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3"/>
  </p:notesMasterIdLst>
  <p:handoutMasterIdLst>
    <p:handoutMasterId r:id="rId14"/>
  </p:handoutMasterIdLst>
  <p:sldIdLst>
    <p:sldId id="258" r:id="rId6"/>
    <p:sldId id="293" r:id="rId7"/>
    <p:sldId id="369" r:id="rId8"/>
    <p:sldId id="370" r:id="rId9"/>
    <p:sldId id="371" r:id="rId10"/>
    <p:sldId id="292" r:id="rId11"/>
    <p:sldId id="372" r:id="rId12"/>
  </p:sldIdLst>
  <p:sldSz cx="12192000" cy="6858000"/>
  <p:notesSz cx="6794500" cy="9906000"/>
  <p:custDataLst>
    <p:tags r:id="rId15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EEEA9E-75CF-480F-B35E-E06B74850BE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43EFEC1-814D-401E-9D00-E6E9CAA2E06B}">
      <dgm:prSet phldrT="[Tekst]"/>
      <dgm:spPr/>
      <dgm:t>
        <a:bodyPr/>
        <a:lstStyle/>
        <a:p>
          <a:r>
            <a:rPr lang="nb-NO" dirty="0"/>
            <a:t>Instituttleder</a:t>
          </a:r>
        </a:p>
      </dgm:t>
    </dgm:pt>
    <dgm:pt modelId="{52150BE5-C36C-4ABE-814B-40DED20BB42D}" type="parTrans" cxnId="{D68B8ECF-4D36-4384-A7C4-9E9D09E26BFA}">
      <dgm:prSet/>
      <dgm:spPr/>
      <dgm:t>
        <a:bodyPr/>
        <a:lstStyle/>
        <a:p>
          <a:endParaRPr lang="nb-NO"/>
        </a:p>
      </dgm:t>
    </dgm:pt>
    <dgm:pt modelId="{C85B452E-0472-4A45-BBD5-B146310707F8}" type="sibTrans" cxnId="{D68B8ECF-4D36-4384-A7C4-9E9D09E26BFA}">
      <dgm:prSet/>
      <dgm:spPr/>
      <dgm:t>
        <a:bodyPr/>
        <a:lstStyle/>
        <a:p>
          <a:endParaRPr lang="nb-NO"/>
        </a:p>
      </dgm:t>
    </dgm:pt>
    <dgm:pt modelId="{C281E20F-D5C5-4A9F-BD7A-889214299C3B}" type="asst">
      <dgm:prSet phldrT="[Tekst]"/>
      <dgm:spPr/>
      <dgm:t>
        <a:bodyPr/>
        <a:lstStyle/>
        <a:p>
          <a:r>
            <a:rPr lang="nb-NO" dirty="0"/>
            <a:t>Nestleder(e)</a:t>
          </a:r>
        </a:p>
        <a:p>
          <a:r>
            <a:rPr lang="nb-NO" dirty="0"/>
            <a:t>Utdanningsleder</a:t>
          </a:r>
        </a:p>
        <a:p>
          <a:r>
            <a:rPr lang="nb-NO" dirty="0"/>
            <a:t>Forskerutdanningsleder</a:t>
          </a:r>
        </a:p>
      </dgm:t>
    </dgm:pt>
    <dgm:pt modelId="{EA1A6EC8-DC28-45C7-975B-610924587DF0}" type="parTrans" cxnId="{B99381AD-372B-47CC-90EB-4D07DF989329}">
      <dgm:prSet/>
      <dgm:spPr/>
      <dgm:t>
        <a:bodyPr/>
        <a:lstStyle/>
        <a:p>
          <a:endParaRPr lang="nb-NO"/>
        </a:p>
      </dgm:t>
    </dgm:pt>
    <dgm:pt modelId="{715B39AD-E271-4AB1-908D-FA54185AB271}" type="sibTrans" cxnId="{B99381AD-372B-47CC-90EB-4D07DF989329}">
      <dgm:prSet/>
      <dgm:spPr/>
      <dgm:t>
        <a:bodyPr/>
        <a:lstStyle/>
        <a:p>
          <a:endParaRPr lang="nb-NO"/>
        </a:p>
      </dgm:t>
    </dgm:pt>
    <dgm:pt modelId="{26037865-6355-4726-B320-465A6A020CB7}">
      <dgm:prSet phldrT="[Tekst]"/>
      <dgm:spPr/>
      <dgm:t>
        <a:bodyPr/>
        <a:lstStyle/>
        <a:p>
          <a:r>
            <a:rPr lang="nb-NO" dirty="0"/>
            <a:t>     Stedlig UiO-leder RH/LVB	</a:t>
          </a:r>
        </a:p>
      </dgm:t>
    </dgm:pt>
    <dgm:pt modelId="{FA26B363-4FD6-4D5E-B83E-1027825BBF9F}" type="parTrans" cxnId="{7AA8FFBA-19C4-4201-8237-E2A79EFD7CD1}">
      <dgm:prSet/>
      <dgm:spPr/>
      <dgm:t>
        <a:bodyPr/>
        <a:lstStyle/>
        <a:p>
          <a:endParaRPr lang="nb-NO"/>
        </a:p>
      </dgm:t>
    </dgm:pt>
    <dgm:pt modelId="{19E8B60E-58FA-46BC-81A9-D35334BD3F82}" type="sibTrans" cxnId="{7AA8FFBA-19C4-4201-8237-E2A79EFD7CD1}">
      <dgm:prSet/>
      <dgm:spPr/>
      <dgm:t>
        <a:bodyPr/>
        <a:lstStyle/>
        <a:p>
          <a:endParaRPr lang="nb-NO"/>
        </a:p>
      </dgm:t>
    </dgm:pt>
    <dgm:pt modelId="{9AAD03C2-DA2F-42BD-9C7D-B5A715B237DC}">
      <dgm:prSet phldrT="[Tekst]"/>
      <dgm:spPr/>
      <dgm:t>
        <a:bodyPr/>
        <a:lstStyle/>
        <a:p>
          <a:r>
            <a:rPr lang="nb-NO" dirty="0"/>
            <a:t>Stedlig UiO-leder RAD</a:t>
          </a:r>
        </a:p>
      </dgm:t>
    </dgm:pt>
    <dgm:pt modelId="{3188C73F-CF3B-467B-BF20-8877D94CF690}" type="parTrans" cxnId="{2A75E107-C107-4BA5-905F-833F27FB30A8}">
      <dgm:prSet/>
      <dgm:spPr/>
      <dgm:t>
        <a:bodyPr/>
        <a:lstStyle/>
        <a:p>
          <a:endParaRPr lang="nb-NO"/>
        </a:p>
      </dgm:t>
    </dgm:pt>
    <dgm:pt modelId="{3E563751-50A1-456D-933E-3E7A9B898146}" type="sibTrans" cxnId="{2A75E107-C107-4BA5-905F-833F27FB30A8}">
      <dgm:prSet/>
      <dgm:spPr/>
      <dgm:t>
        <a:bodyPr/>
        <a:lstStyle/>
        <a:p>
          <a:endParaRPr lang="nb-NO"/>
        </a:p>
      </dgm:t>
    </dgm:pt>
    <dgm:pt modelId="{EFA71DFA-C6C0-418A-BA2E-EFC1BCC64790}">
      <dgm:prSet/>
      <dgm:spPr/>
      <dgm:t>
        <a:bodyPr/>
        <a:lstStyle/>
        <a:p>
          <a:r>
            <a:rPr lang="nb-NO" dirty="0"/>
            <a:t>Stedlig UiO-leder </a:t>
          </a:r>
          <a:r>
            <a:rPr lang="nb-NO" dirty="0" err="1"/>
            <a:t>Ahus</a:t>
          </a:r>
          <a:endParaRPr lang="nb-NO" dirty="0"/>
        </a:p>
      </dgm:t>
    </dgm:pt>
    <dgm:pt modelId="{EEFD8B23-F38E-4047-8CA9-12E4D4C95099}" type="parTrans" cxnId="{60719A29-42AE-4344-86E4-E9B6694BDE79}">
      <dgm:prSet/>
      <dgm:spPr/>
      <dgm:t>
        <a:bodyPr/>
        <a:lstStyle/>
        <a:p>
          <a:endParaRPr lang="nb-NO"/>
        </a:p>
      </dgm:t>
    </dgm:pt>
    <dgm:pt modelId="{149CA17E-180D-418E-98B1-2D57FE68E52D}" type="sibTrans" cxnId="{60719A29-42AE-4344-86E4-E9B6694BDE79}">
      <dgm:prSet/>
      <dgm:spPr/>
      <dgm:t>
        <a:bodyPr/>
        <a:lstStyle/>
        <a:p>
          <a:endParaRPr lang="nb-NO"/>
        </a:p>
      </dgm:t>
    </dgm:pt>
    <dgm:pt modelId="{77CFCE43-9FDB-42B6-B3D3-AA14833E8C2D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FEC32A92-51EE-4A8B-9C84-7F786E776F81}" type="parTrans" cxnId="{F5023544-A0B8-48B3-BE33-92E9B5388FD5}">
      <dgm:prSet/>
      <dgm:spPr/>
      <dgm:t>
        <a:bodyPr/>
        <a:lstStyle/>
        <a:p>
          <a:endParaRPr lang="nb-NO"/>
        </a:p>
      </dgm:t>
    </dgm:pt>
    <dgm:pt modelId="{11A549AA-E213-46EC-BFCF-FD08E4A0CCF3}" type="sibTrans" cxnId="{F5023544-A0B8-48B3-BE33-92E9B5388FD5}">
      <dgm:prSet/>
      <dgm:spPr/>
      <dgm:t>
        <a:bodyPr/>
        <a:lstStyle/>
        <a:p>
          <a:endParaRPr lang="nb-NO"/>
        </a:p>
      </dgm:t>
    </dgm:pt>
    <dgm:pt modelId="{F2458188-29CE-4A56-A0AD-45FAD8DCEA42}">
      <dgm:prSet phldrT="[Tekst]"/>
      <dgm:spPr/>
      <dgm:t>
        <a:bodyPr/>
        <a:lstStyle/>
        <a:p>
          <a:r>
            <a:rPr lang="nb-NO" dirty="0"/>
            <a:t>Stedlig UiO-leder Aker</a:t>
          </a:r>
        </a:p>
      </dgm:t>
    </dgm:pt>
    <dgm:pt modelId="{4D187E10-BA49-437D-94BD-35B1FF731B17}" type="sibTrans" cxnId="{3CB1C89D-52F4-4540-81DD-67F4BD44A188}">
      <dgm:prSet/>
      <dgm:spPr/>
      <dgm:t>
        <a:bodyPr/>
        <a:lstStyle/>
        <a:p>
          <a:endParaRPr lang="nb-NO"/>
        </a:p>
      </dgm:t>
    </dgm:pt>
    <dgm:pt modelId="{E1868B26-D800-480E-B2E5-378C0D9EA103}" type="parTrans" cxnId="{3CB1C89D-52F4-4540-81DD-67F4BD44A188}">
      <dgm:prSet/>
      <dgm:spPr/>
      <dgm:t>
        <a:bodyPr/>
        <a:lstStyle/>
        <a:p>
          <a:endParaRPr lang="nb-NO"/>
        </a:p>
      </dgm:t>
    </dgm:pt>
    <dgm:pt modelId="{962DAE39-9C11-480B-BB76-3D87A6A1FAA9}">
      <dgm:prSet/>
      <dgm:spPr/>
      <dgm:t>
        <a:bodyPr/>
        <a:lstStyle/>
        <a:p>
          <a:r>
            <a:rPr lang="nb-NO" dirty="0"/>
            <a:t>Stedlig UiO-leder  Sørlandet Sykehus</a:t>
          </a:r>
        </a:p>
      </dgm:t>
    </dgm:pt>
    <dgm:pt modelId="{E789C47E-65E8-41F0-9A70-21FB909CA620}" type="parTrans" cxnId="{75866F9E-6D4F-44D4-8B0B-15D0B0480014}">
      <dgm:prSet/>
      <dgm:spPr/>
      <dgm:t>
        <a:bodyPr/>
        <a:lstStyle/>
        <a:p>
          <a:endParaRPr lang="nb-NO"/>
        </a:p>
      </dgm:t>
    </dgm:pt>
    <dgm:pt modelId="{18FD28D2-5DC7-490F-8DF5-152ADB205636}" type="sibTrans" cxnId="{75866F9E-6D4F-44D4-8B0B-15D0B0480014}">
      <dgm:prSet/>
      <dgm:spPr/>
      <dgm:t>
        <a:bodyPr/>
        <a:lstStyle/>
        <a:p>
          <a:endParaRPr lang="nb-NO"/>
        </a:p>
      </dgm:t>
    </dgm:pt>
    <dgm:pt modelId="{A47C68C0-92D3-418B-A6C9-AF0960C47036}">
      <dgm:prSet/>
      <dgm:spPr/>
      <dgm:t>
        <a:bodyPr/>
        <a:lstStyle/>
        <a:p>
          <a:r>
            <a:rPr lang="nb-NO" dirty="0"/>
            <a:t>Stedlig UiO-leder Sykehuset Innlandet</a:t>
          </a:r>
        </a:p>
      </dgm:t>
    </dgm:pt>
    <dgm:pt modelId="{D42E6061-72F7-4C2D-BE56-F82972DEC26C}" type="parTrans" cxnId="{2FA2BDB2-F38D-4829-8F80-B138117F34BC}">
      <dgm:prSet/>
      <dgm:spPr/>
      <dgm:t>
        <a:bodyPr/>
        <a:lstStyle/>
        <a:p>
          <a:endParaRPr lang="nb-NO"/>
        </a:p>
      </dgm:t>
    </dgm:pt>
    <dgm:pt modelId="{92C060DF-316D-4DE4-9E0D-B62276F5B4B3}" type="sibTrans" cxnId="{2FA2BDB2-F38D-4829-8F80-B138117F34BC}">
      <dgm:prSet/>
      <dgm:spPr/>
      <dgm:t>
        <a:bodyPr/>
        <a:lstStyle/>
        <a:p>
          <a:endParaRPr lang="nb-NO"/>
        </a:p>
      </dgm:t>
    </dgm:pt>
    <dgm:pt modelId="{D1536063-8A94-4BB8-A5BB-FC3DD2891C5D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9A67EA66-DBE0-4AC7-BFAC-61CF47A8283B}" type="parTrans" cxnId="{0D9443BC-6E84-45B0-BC01-0C3585575B2A}">
      <dgm:prSet/>
      <dgm:spPr/>
      <dgm:t>
        <a:bodyPr/>
        <a:lstStyle/>
        <a:p>
          <a:endParaRPr lang="nb-NO"/>
        </a:p>
      </dgm:t>
    </dgm:pt>
    <dgm:pt modelId="{09D47682-2F20-4EF5-97BD-AD89927E8246}" type="sibTrans" cxnId="{0D9443BC-6E84-45B0-BC01-0C3585575B2A}">
      <dgm:prSet/>
      <dgm:spPr/>
      <dgm:t>
        <a:bodyPr/>
        <a:lstStyle/>
        <a:p>
          <a:endParaRPr lang="nb-NO"/>
        </a:p>
      </dgm:t>
    </dgm:pt>
    <dgm:pt modelId="{4CA1C231-45E7-4485-8B7A-E6AB41EAF377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CC3BB4B9-C029-4156-A973-6755B57E8923}" type="parTrans" cxnId="{E9EA16AA-89C2-44D9-BD64-3EBCB70E6131}">
      <dgm:prSet/>
      <dgm:spPr/>
      <dgm:t>
        <a:bodyPr/>
        <a:lstStyle/>
        <a:p>
          <a:endParaRPr lang="nb-NO"/>
        </a:p>
      </dgm:t>
    </dgm:pt>
    <dgm:pt modelId="{530BA054-301A-4047-98E3-E911FED7E080}" type="sibTrans" cxnId="{E9EA16AA-89C2-44D9-BD64-3EBCB70E6131}">
      <dgm:prSet/>
      <dgm:spPr/>
      <dgm:t>
        <a:bodyPr/>
        <a:lstStyle/>
        <a:p>
          <a:endParaRPr lang="nb-NO"/>
        </a:p>
      </dgm:t>
    </dgm:pt>
    <dgm:pt modelId="{61C519B9-0353-4044-9737-0E023299FD55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F99EE68D-5713-4044-9DEE-9FEC277F29D5}" type="parTrans" cxnId="{7ED17AD4-D725-41BD-94A7-EBD7A909D58C}">
      <dgm:prSet/>
      <dgm:spPr/>
      <dgm:t>
        <a:bodyPr/>
        <a:lstStyle/>
        <a:p>
          <a:endParaRPr lang="nb-NO"/>
        </a:p>
      </dgm:t>
    </dgm:pt>
    <dgm:pt modelId="{BB464D14-054D-4183-A2B9-F34EBD002124}" type="sibTrans" cxnId="{7ED17AD4-D725-41BD-94A7-EBD7A909D58C}">
      <dgm:prSet/>
      <dgm:spPr/>
      <dgm:t>
        <a:bodyPr/>
        <a:lstStyle/>
        <a:p>
          <a:endParaRPr lang="nb-NO"/>
        </a:p>
      </dgm:t>
    </dgm:pt>
    <dgm:pt modelId="{C1EF8040-5845-45F9-9D55-2C6954BE20FB}">
      <dgm:prSet/>
      <dgm:spPr/>
      <dgm:t>
        <a:bodyPr/>
        <a:lstStyle/>
        <a:p>
          <a:r>
            <a:rPr lang="nb-NO" dirty="0"/>
            <a:t>Ansatte</a:t>
          </a:r>
        </a:p>
      </dgm:t>
    </dgm:pt>
    <dgm:pt modelId="{1B1386AD-D604-446B-A76A-224CDA97414C}" type="parTrans" cxnId="{83CB75CA-A2D5-4653-9BF7-91813FB07290}">
      <dgm:prSet/>
      <dgm:spPr/>
      <dgm:t>
        <a:bodyPr/>
        <a:lstStyle/>
        <a:p>
          <a:endParaRPr lang="nb-NO"/>
        </a:p>
      </dgm:t>
    </dgm:pt>
    <dgm:pt modelId="{2E9E5504-1E13-41C9-B947-FF3B52E01305}" type="sibTrans" cxnId="{83CB75CA-A2D5-4653-9BF7-91813FB07290}">
      <dgm:prSet/>
      <dgm:spPr/>
      <dgm:t>
        <a:bodyPr/>
        <a:lstStyle/>
        <a:p>
          <a:endParaRPr lang="nb-NO"/>
        </a:p>
      </dgm:t>
    </dgm:pt>
    <dgm:pt modelId="{54FC9E7E-7EBB-4575-A2F4-EB77937ED538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23FB28FB-8B6E-4F76-A579-CC9BAF8EC616}" type="parTrans" cxnId="{B533498C-1893-4930-B970-9C4C8F5CFDC3}">
      <dgm:prSet/>
      <dgm:spPr/>
      <dgm:t>
        <a:bodyPr/>
        <a:lstStyle/>
        <a:p>
          <a:endParaRPr lang="nb-NO"/>
        </a:p>
      </dgm:t>
    </dgm:pt>
    <dgm:pt modelId="{4B14B780-1D47-4AE9-8937-CFBA55B897E8}" type="sibTrans" cxnId="{B533498C-1893-4930-B970-9C4C8F5CFDC3}">
      <dgm:prSet/>
      <dgm:spPr/>
      <dgm:t>
        <a:bodyPr/>
        <a:lstStyle/>
        <a:p>
          <a:endParaRPr lang="nb-NO"/>
        </a:p>
      </dgm:t>
    </dgm:pt>
    <dgm:pt modelId="{5A13435D-AEF8-408F-A8CD-68152BB6BB29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99B0C9E6-ACC7-44E4-A12D-3537A887ACD8}" type="parTrans" cxnId="{93D893DC-795F-4672-B76A-C1961253B7EE}">
      <dgm:prSet/>
      <dgm:spPr/>
      <dgm:t>
        <a:bodyPr/>
        <a:lstStyle/>
        <a:p>
          <a:endParaRPr lang="nb-NO"/>
        </a:p>
      </dgm:t>
    </dgm:pt>
    <dgm:pt modelId="{1A6BE0DE-88AC-4285-8956-CF6FAE6F6C1F}" type="sibTrans" cxnId="{93D893DC-795F-4672-B76A-C1961253B7EE}">
      <dgm:prSet/>
      <dgm:spPr/>
      <dgm:t>
        <a:bodyPr/>
        <a:lstStyle/>
        <a:p>
          <a:endParaRPr lang="nb-NO"/>
        </a:p>
      </dgm:t>
    </dgm:pt>
    <dgm:pt modelId="{94B0FCCB-5123-4BF0-9EBF-117A6978DC6D}">
      <dgm:prSet/>
      <dgm:spPr/>
      <dgm:t>
        <a:bodyPr/>
        <a:lstStyle/>
        <a:p>
          <a:r>
            <a:rPr lang="nb-NO" dirty="0"/>
            <a:t>Ansatte</a:t>
          </a:r>
        </a:p>
      </dgm:t>
    </dgm:pt>
    <dgm:pt modelId="{19A65729-81CD-4E7A-892C-2318FD4061B1}" type="parTrans" cxnId="{69B6D66E-D60E-472C-AFC5-E44E95FF35A9}">
      <dgm:prSet/>
      <dgm:spPr/>
      <dgm:t>
        <a:bodyPr/>
        <a:lstStyle/>
        <a:p>
          <a:endParaRPr lang="nb-NO"/>
        </a:p>
      </dgm:t>
    </dgm:pt>
    <dgm:pt modelId="{2EF72AFD-7D22-400F-8BF9-48DE312EE240}" type="sibTrans" cxnId="{69B6D66E-D60E-472C-AFC5-E44E95FF35A9}">
      <dgm:prSet/>
      <dgm:spPr/>
      <dgm:t>
        <a:bodyPr/>
        <a:lstStyle/>
        <a:p>
          <a:endParaRPr lang="nb-NO"/>
        </a:p>
      </dgm:t>
    </dgm:pt>
    <dgm:pt modelId="{AB9AF498-0915-4F06-BB47-1688F1FA9D78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5C16646D-135A-4CFF-B963-E23A07466188}" type="parTrans" cxnId="{7DA08F9D-B561-4A0B-A74D-20433DBBC00F}">
      <dgm:prSet/>
      <dgm:spPr/>
      <dgm:t>
        <a:bodyPr/>
        <a:lstStyle/>
        <a:p>
          <a:endParaRPr lang="nb-NO"/>
        </a:p>
      </dgm:t>
    </dgm:pt>
    <dgm:pt modelId="{5AE5EA79-E660-41FC-BD81-6B6F0CB1C3EA}" type="sibTrans" cxnId="{7DA08F9D-B561-4A0B-A74D-20433DBBC00F}">
      <dgm:prSet/>
      <dgm:spPr/>
      <dgm:t>
        <a:bodyPr/>
        <a:lstStyle/>
        <a:p>
          <a:endParaRPr lang="nb-NO"/>
        </a:p>
      </dgm:t>
    </dgm:pt>
    <dgm:pt modelId="{3EF73765-8D7F-4664-94F6-BADF3041F4C5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CB0D2772-43C8-49DC-A86B-0A525520D7C3}" type="parTrans" cxnId="{1CF56043-9644-4563-B73B-2C2AE75C2AB2}">
      <dgm:prSet/>
      <dgm:spPr/>
      <dgm:t>
        <a:bodyPr/>
        <a:lstStyle/>
        <a:p>
          <a:endParaRPr lang="nb-NO"/>
        </a:p>
      </dgm:t>
    </dgm:pt>
    <dgm:pt modelId="{32A5FD07-1707-4880-83F6-1B23A8984D52}" type="sibTrans" cxnId="{1CF56043-9644-4563-B73B-2C2AE75C2AB2}">
      <dgm:prSet/>
      <dgm:spPr/>
      <dgm:t>
        <a:bodyPr/>
        <a:lstStyle/>
        <a:p>
          <a:endParaRPr lang="nb-NO"/>
        </a:p>
      </dgm:t>
    </dgm:pt>
    <dgm:pt modelId="{AA286A78-A04E-4F20-B140-C9C368C25F0B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0D5C10B7-651B-4D20-AB58-BCDE5A0201AF}" type="parTrans" cxnId="{6042D8F8-550B-45FC-99EC-CECD7DFD4DA5}">
      <dgm:prSet/>
      <dgm:spPr/>
      <dgm:t>
        <a:bodyPr/>
        <a:lstStyle/>
        <a:p>
          <a:endParaRPr lang="nb-NO"/>
        </a:p>
      </dgm:t>
    </dgm:pt>
    <dgm:pt modelId="{0034CA7D-7EF0-4DB8-8CF3-E1B59D2C7A0B}" type="sibTrans" cxnId="{6042D8F8-550B-45FC-99EC-CECD7DFD4DA5}">
      <dgm:prSet/>
      <dgm:spPr/>
      <dgm:t>
        <a:bodyPr/>
        <a:lstStyle/>
        <a:p>
          <a:endParaRPr lang="nb-NO"/>
        </a:p>
      </dgm:t>
    </dgm:pt>
    <dgm:pt modelId="{D2701BA8-FED0-4BE2-88DF-1BF2DAF0CC53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880A828A-A384-4772-888D-CF9FDB2ADAD9}" type="parTrans" cxnId="{90362C12-3DDA-437A-AF6F-0BD1604CFF2C}">
      <dgm:prSet/>
      <dgm:spPr/>
      <dgm:t>
        <a:bodyPr/>
        <a:lstStyle/>
        <a:p>
          <a:endParaRPr lang="nb-NO"/>
        </a:p>
      </dgm:t>
    </dgm:pt>
    <dgm:pt modelId="{3A5FF0E4-E97D-43B2-B95D-6BC3C5769FC5}" type="sibTrans" cxnId="{90362C12-3DDA-437A-AF6F-0BD1604CFF2C}">
      <dgm:prSet/>
      <dgm:spPr/>
      <dgm:t>
        <a:bodyPr/>
        <a:lstStyle/>
        <a:p>
          <a:endParaRPr lang="nb-NO"/>
        </a:p>
      </dgm:t>
    </dgm:pt>
    <dgm:pt modelId="{C8A19A2E-1D4D-44F8-B828-761D20B2D93A}" type="asst">
      <dgm:prSet/>
      <dgm:spPr/>
      <dgm:t>
        <a:bodyPr/>
        <a:lstStyle/>
        <a:p>
          <a:r>
            <a:rPr lang="nb-NO" dirty="0"/>
            <a:t>Instituttadministrasjon</a:t>
          </a:r>
        </a:p>
      </dgm:t>
    </dgm:pt>
    <dgm:pt modelId="{113CCF9B-D5B8-49DB-9015-43FB80F9D6E7}" type="parTrans" cxnId="{2A3B70C3-F669-4009-B615-B1658491B098}">
      <dgm:prSet/>
      <dgm:spPr/>
      <dgm:t>
        <a:bodyPr/>
        <a:lstStyle/>
        <a:p>
          <a:endParaRPr lang="nb-NO"/>
        </a:p>
      </dgm:t>
    </dgm:pt>
    <dgm:pt modelId="{A642F3E4-8E2E-4EB3-A312-8FA870886C82}" type="sibTrans" cxnId="{2A3B70C3-F669-4009-B615-B1658491B098}">
      <dgm:prSet/>
      <dgm:spPr/>
      <dgm:t>
        <a:bodyPr/>
        <a:lstStyle/>
        <a:p>
          <a:endParaRPr lang="nb-NO"/>
        </a:p>
      </dgm:t>
    </dgm:pt>
    <dgm:pt modelId="{5A7A745A-28F8-495A-934B-C008118EB9EB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0EED36CF-F776-48ED-B205-9CB5EC57B91E}" type="parTrans" cxnId="{A2BEC7EE-297E-432A-B952-D53E1AD57199}">
      <dgm:prSet/>
      <dgm:spPr/>
      <dgm:t>
        <a:bodyPr/>
        <a:lstStyle/>
        <a:p>
          <a:endParaRPr lang="nb-NO"/>
        </a:p>
      </dgm:t>
    </dgm:pt>
    <dgm:pt modelId="{0F7C972D-3C96-4E37-840F-6C82D212442C}" type="sibTrans" cxnId="{A2BEC7EE-297E-432A-B952-D53E1AD57199}">
      <dgm:prSet/>
      <dgm:spPr/>
      <dgm:t>
        <a:bodyPr/>
        <a:lstStyle/>
        <a:p>
          <a:endParaRPr lang="nb-NO"/>
        </a:p>
      </dgm:t>
    </dgm:pt>
    <dgm:pt modelId="{9CB14C0D-07DB-4B77-BEB8-BE85008CAA28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4788FBF9-7186-47C4-AF34-9DA9B3A89971}" type="parTrans" cxnId="{57BC46A4-3ED6-46C2-B152-439DD8867AF0}">
      <dgm:prSet/>
      <dgm:spPr/>
      <dgm:t>
        <a:bodyPr/>
        <a:lstStyle/>
        <a:p>
          <a:endParaRPr lang="nb-NO"/>
        </a:p>
      </dgm:t>
    </dgm:pt>
    <dgm:pt modelId="{27EE8D56-CAE4-4F1E-8330-9125C15F7A01}" type="sibTrans" cxnId="{57BC46A4-3ED6-46C2-B152-439DD8867AF0}">
      <dgm:prSet/>
      <dgm:spPr/>
      <dgm:t>
        <a:bodyPr/>
        <a:lstStyle/>
        <a:p>
          <a:endParaRPr lang="nb-NO"/>
        </a:p>
      </dgm:t>
    </dgm:pt>
    <dgm:pt modelId="{9D9F8307-A837-444E-AB89-E5732159352C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90AFCBF5-A988-4796-A012-4F5BE64B6625}" type="parTrans" cxnId="{15FBF8C8-0E46-43E7-BDFA-20CABAA72EF2}">
      <dgm:prSet/>
      <dgm:spPr/>
      <dgm:t>
        <a:bodyPr/>
        <a:lstStyle/>
        <a:p>
          <a:endParaRPr lang="nb-NO"/>
        </a:p>
      </dgm:t>
    </dgm:pt>
    <dgm:pt modelId="{3525043A-B3C9-45CC-89C5-E9B370158AEC}" type="sibTrans" cxnId="{15FBF8C8-0E46-43E7-BDFA-20CABAA72EF2}">
      <dgm:prSet/>
      <dgm:spPr/>
      <dgm:t>
        <a:bodyPr/>
        <a:lstStyle/>
        <a:p>
          <a:endParaRPr lang="nb-NO"/>
        </a:p>
      </dgm:t>
    </dgm:pt>
    <dgm:pt modelId="{A19DC805-8955-497F-A5D1-0B854A96A4F6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9ACA2262-3DE9-467D-83FD-EF4AE51D3759}" type="parTrans" cxnId="{3BD52639-BFE4-4958-BCA5-47959D61C096}">
      <dgm:prSet/>
      <dgm:spPr/>
      <dgm:t>
        <a:bodyPr/>
        <a:lstStyle/>
        <a:p>
          <a:endParaRPr lang="nb-NO"/>
        </a:p>
      </dgm:t>
    </dgm:pt>
    <dgm:pt modelId="{33DD81B3-850F-488B-914F-D67246E601B9}" type="sibTrans" cxnId="{3BD52639-BFE4-4958-BCA5-47959D61C096}">
      <dgm:prSet/>
      <dgm:spPr/>
      <dgm:t>
        <a:bodyPr/>
        <a:lstStyle/>
        <a:p>
          <a:endParaRPr lang="nb-NO"/>
        </a:p>
      </dgm:t>
    </dgm:pt>
    <dgm:pt modelId="{CE1B4F46-295A-4292-A8AF-A4DFDD08EA0C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86DE70B2-0637-4C33-BD2D-F70B29E02CD1}" type="parTrans" cxnId="{177C0C2E-574B-40CC-8C53-D7E308A0B914}">
      <dgm:prSet/>
      <dgm:spPr/>
      <dgm:t>
        <a:bodyPr/>
        <a:lstStyle/>
        <a:p>
          <a:endParaRPr lang="nb-NO"/>
        </a:p>
      </dgm:t>
    </dgm:pt>
    <dgm:pt modelId="{C24F857D-C738-4CAE-9D04-880AE0E86402}" type="sibTrans" cxnId="{177C0C2E-574B-40CC-8C53-D7E308A0B914}">
      <dgm:prSet/>
      <dgm:spPr/>
      <dgm:t>
        <a:bodyPr/>
        <a:lstStyle/>
        <a:p>
          <a:endParaRPr lang="nb-NO"/>
        </a:p>
      </dgm:t>
    </dgm:pt>
    <dgm:pt modelId="{2983C74E-6276-47FE-AABC-92C1198D8056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7F3B8742-16D1-402D-A2F5-35023A9F8CFE}" type="sibTrans" cxnId="{4B907C1B-F3AE-4752-B079-D2FF24177013}">
      <dgm:prSet/>
      <dgm:spPr/>
      <dgm:t>
        <a:bodyPr/>
        <a:lstStyle/>
        <a:p>
          <a:endParaRPr lang="nb-NO"/>
        </a:p>
      </dgm:t>
    </dgm:pt>
    <dgm:pt modelId="{6A20CC01-0637-487C-8E81-172E6C42D033}" type="parTrans" cxnId="{4B907C1B-F3AE-4752-B079-D2FF24177013}">
      <dgm:prSet/>
      <dgm:spPr/>
      <dgm:t>
        <a:bodyPr/>
        <a:lstStyle/>
        <a:p>
          <a:endParaRPr lang="nb-NO"/>
        </a:p>
      </dgm:t>
    </dgm:pt>
    <dgm:pt modelId="{50AFA203-BDC1-464A-87E6-CDE525765CDB}">
      <dgm:prSet/>
      <dgm:spPr/>
      <dgm:t>
        <a:bodyPr/>
        <a:lstStyle/>
        <a:p>
          <a:r>
            <a:rPr lang="nb-NO" dirty="0"/>
            <a:t>Stedlig UiO-leder U</a:t>
          </a:r>
          <a:r>
            <a:rPr lang="nb-NO" u="sng" dirty="0"/>
            <a:t>llevål</a:t>
          </a:r>
          <a:endParaRPr lang="nb-NO" dirty="0"/>
        </a:p>
      </dgm:t>
    </dgm:pt>
    <dgm:pt modelId="{0983EA73-C8F2-4AD3-9BF2-4A6A8FB8AFAF}" type="parTrans" cxnId="{3128905B-BE4A-4747-B876-3A0F54D97425}">
      <dgm:prSet/>
      <dgm:spPr/>
      <dgm:t>
        <a:bodyPr/>
        <a:lstStyle/>
        <a:p>
          <a:endParaRPr lang="nb-NO"/>
        </a:p>
      </dgm:t>
    </dgm:pt>
    <dgm:pt modelId="{E4562B82-AA25-4AFB-9556-351A9F5EA351}" type="sibTrans" cxnId="{3128905B-BE4A-4747-B876-3A0F54D97425}">
      <dgm:prSet/>
      <dgm:spPr/>
      <dgm:t>
        <a:bodyPr/>
        <a:lstStyle/>
        <a:p>
          <a:endParaRPr lang="nb-NO"/>
        </a:p>
      </dgm:t>
    </dgm:pt>
    <dgm:pt modelId="{EC5E4E31-0441-4F94-AF23-14E52B8EEB7D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EE47CD4B-7648-4E68-90DA-F5BC90E4E96F}" type="parTrans" cxnId="{220BF6F9-7FE8-4ABB-BE71-51C9339A6BBF}">
      <dgm:prSet/>
      <dgm:spPr/>
      <dgm:t>
        <a:bodyPr/>
        <a:lstStyle/>
        <a:p>
          <a:endParaRPr lang="nb-NO"/>
        </a:p>
      </dgm:t>
    </dgm:pt>
    <dgm:pt modelId="{04C838B5-0C0C-4CD7-9F36-C8E37FEAC8A7}" type="sibTrans" cxnId="{220BF6F9-7FE8-4ABB-BE71-51C9339A6BBF}">
      <dgm:prSet/>
      <dgm:spPr/>
      <dgm:t>
        <a:bodyPr/>
        <a:lstStyle/>
        <a:p>
          <a:endParaRPr lang="nb-NO"/>
        </a:p>
      </dgm:t>
    </dgm:pt>
    <dgm:pt modelId="{8F88FCD4-0AE1-4602-8135-5995FF2DD3B4}">
      <dgm:prSet/>
      <dgm:spPr/>
      <dgm:t>
        <a:bodyPr/>
        <a:lstStyle/>
        <a:p>
          <a:r>
            <a:rPr lang="nb-NO" dirty="0"/>
            <a:t>Ledere med arbeidsgiveransvar per fag/gruppering av fag</a:t>
          </a:r>
        </a:p>
      </dgm:t>
    </dgm:pt>
    <dgm:pt modelId="{2CDDE710-3C5A-444C-B772-AC2B0EE736E5}" type="parTrans" cxnId="{7B2A40F3-A96C-4F70-BF5E-D2C7BF9B794E}">
      <dgm:prSet/>
      <dgm:spPr/>
      <dgm:t>
        <a:bodyPr/>
        <a:lstStyle/>
        <a:p>
          <a:endParaRPr lang="nb-NO"/>
        </a:p>
      </dgm:t>
    </dgm:pt>
    <dgm:pt modelId="{6D9D696C-9A33-42F6-AD54-EA3ED6C0B655}" type="sibTrans" cxnId="{7B2A40F3-A96C-4F70-BF5E-D2C7BF9B794E}">
      <dgm:prSet/>
      <dgm:spPr/>
      <dgm:t>
        <a:bodyPr/>
        <a:lstStyle/>
        <a:p>
          <a:endParaRPr lang="nb-NO"/>
        </a:p>
      </dgm:t>
    </dgm:pt>
    <dgm:pt modelId="{4DFAD910-ECDB-4BA7-8C75-D0D0BB901C2F}">
      <dgm:prSet/>
      <dgm:spPr/>
      <dgm:t>
        <a:bodyPr/>
        <a:lstStyle/>
        <a:p>
          <a:r>
            <a:rPr lang="nb-NO" dirty="0"/>
            <a:t>Ansatte</a:t>
          </a:r>
        </a:p>
      </dgm:t>
    </dgm:pt>
    <dgm:pt modelId="{606B9F4B-BB53-4F31-A478-67C7EEF89BA6}" type="parTrans" cxnId="{8B7CAF41-E2A5-4046-B2CE-CAB0AE2321AF}">
      <dgm:prSet/>
      <dgm:spPr/>
      <dgm:t>
        <a:bodyPr/>
        <a:lstStyle/>
        <a:p>
          <a:endParaRPr lang="nb-NO"/>
        </a:p>
      </dgm:t>
    </dgm:pt>
    <dgm:pt modelId="{4F10F5A3-E4B6-4832-89AE-F5897EED20A8}" type="sibTrans" cxnId="{8B7CAF41-E2A5-4046-B2CE-CAB0AE2321AF}">
      <dgm:prSet/>
      <dgm:spPr/>
      <dgm:t>
        <a:bodyPr/>
        <a:lstStyle/>
        <a:p>
          <a:endParaRPr lang="nb-NO"/>
        </a:p>
      </dgm:t>
    </dgm:pt>
    <dgm:pt modelId="{C5FFFB90-C1E9-4BE1-B012-2FAE6DA89FE9}" type="pres">
      <dgm:prSet presAssocID="{61EEEA9E-75CF-480F-B35E-E06B74850B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F78D92D-890C-4DAA-9712-E4A2C227C90B}" type="pres">
      <dgm:prSet presAssocID="{843EFEC1-814D-401E-9D00-E6E9CAA2E06B}" presName="hierRoot1" presStyleCnt="0">
        <dgm:presLayoutVars>
          <dgm:hierBranch val="init"/>
        </dgm:presLayoutVars>
      </dgm:prSet>
      <dgm:spPr/>
    </dgm:pt>
    <dgm:pt modelId="{22AB7367-D1EC-4212-B998-71665D849BD0}" type="pres">
      <dgm:prSet presAssocID="{843EFEC1-814D-401E-9D00-E6E9CAA2E06B}" presName="rootComposite1" presStyleCnt="0"/>
      <dgm:spPr/>
    </dgm:pt>
    <dgm:pt modelId="{F362A4F2-BA36-4106-A6DB-83ADBB8E88AF}" type="pres">
      <dgm:prSet presAssocID="{843EFEC1-814D-401E-9D00-E6E9CAA2E06B}" presName="rootText1" presStyleLbl="node0" presStyleIdx="0" presStyleCnt="1">
        <dgm:presLayoutVars>
          <dgm:chPref val="3"/>
        </dgm:presLayoutVars>
      </dgm:prSet>
      <dgm:spPr/>
    </dgm:pt>
    <dgm:pt modelId="{AD7B9626-EB9F-4D9B-B76D-F7F00E548D92}" type="pres">
      <dgm:prSet presAssocID="{843EFEC1-814D-401E-9D00-E6E9CAA2E06B}" presName="rootConnector1" presStyleLbl="node1" presStyleIdx="0" presStyleCnt="0"/>
      <dgm:spPr/>
    </dgm:pt>
    <dgm:pt modelId="{12A5F43E-088A-4391-8789-FADAEEBCC86A}" type="pres">
      <dgm:prSet presAssocID="{843EFEC1-814D-401E-9D00-E6E9CAA2E06B}" presName="hierChild2" presStyleCnt="0"/>
      <dgm:spPr/>
    </dgm:pt>
    <dgm:pt modelId="{F3975255-6A08-4796-87F9-AFF47117EB9C}" type="pres">
      <dgm:prSet presAssocID="{FA26B363-4FD6-4D5E-B83E-1027825BBF9F}" presName="Name37" presStyleLbl="parChTrans1D2" presStyleIdx="0" presStyleCnt="9"/>
      <dgm:spPr/>
    </dgm:pt>
    <dgm:pt modelId="{1CAABEC0-832B-4706-AC49-E08E4C15ADB9}" type="pres">
      <dgm:prSet presAssocID="{26037865-6355-4726-B320-465A6A020CB7}" presName="hierRoot2" presStyleCnt="0">
        <dgm:presLayoutVars>
          <dgm:hierBranch val="init"/>
        </dgm:presLayoutVars>
      </dgm:prSet>
      <dgm:spPr/>
    </dgm:pt>
    <dgm:pt modelId="{281B0AC1-012C-42FF-B558-6F9BFDA4E60D}" type="pres">
      <dgm:prSet presAssocID="{26037865-6355-4726-B320-465A6A020CB7}" presName="rootComposite" presStyleCnt="0"/>
      <dgm:spPr/>
    </dgm:pt>
    <dgm:pt modelId="{AA949472-7C5C-415B-82DD-2B64D022B2C9}" type="pres">
      <dgm:prSet presAssocID="{26037865-6355-4726-B320-465A6A020CB7}" presName="rootText" presStyleLbl="node2" presStyleIdx="0" presStyleCnt="7">
        <dgm:presLayoutVars>
          <dgm:chPref val="3"/>
        </dgm:presLayoutVars>
      </dgm:prSet>
      <dgm:spPr/>
    </dgm:pt>
    <dgm:pt modelId="{A9F15282-508A-46B7-BA14-1D0FE6ECCA8F}" type="pres">
      <dgm:prSet presAssocID="{26037865-6355-4726-B320-465A6A020CB7}" presName="rootConnector" presStyleLbl="node2" presStyleIdx="0" presStyleCnt="7"/>
      <dgm:spPr/>
    </dgm:pt>
    <dgm:pt modelId="{0028EA1A-0B7F-4115-A05F-FC65C4B2F976}" type="pres">
      <dgm:prSet presAssocID="{26037865-6355-4726-B320-465A6A020CB7}" presName="hierChild4" presStyleCnt="0"/>
      <dgm:spPr/>
    </dgm:pt>
    <dgm:pt modelId="{F913F218-3D5A-401B-BD6E-E0AF657D2A5F}" type="pres">
      <dgm:prSet presAssocID="{FEC32A92-51EE-4A8B-9C84-7F786E776F81}" presName="Name37" presStyleLbl="parChTrans1D3" presStyleIdx="0" presStyleCnt="14"/>
      <dgm:spPr/>
    </dgm:pt>
    <dgm:pt modelId="{3022F51A-3ED8-40E9-8DC6-39D3A06D7109}" type="pres">
      <dgm:prSet presAssocID="{77CFCE43-9FDB-42B6-B3D3-AA14833E8C2D}" presName="hierRoot2" presStyleCnt="0">
        <dgm:presLayoutVars>
          <dgm:hierBranch val="init"/>
        </dgm:presLayoutVars>
      </dgm:prSet>
      <dgm:spPr/>
    </dgm:pt>
    <dgm:pt modelId="{CEEF1A07-7598-4B06-B503-3008A282BC18}" type="pres">
      <dgm:prSet presAssocID="{77CFCE43-9FDB-42B6-B3D3-AA14833E8C2D}" presName="rootComposite" presStyleCnt="0"/>
      <dgm:spPr/>
    </dgm:pt>
    <dgm:pt modelId="{F811D5E2-1370-4D8D-A0EA-958573815202}" type="pres">
      <dgm:prSet presAssocID="{77CFCE43-9FDB-42B6-B3D3-AA14833E8C2D}" presName="rootText" presStyleLbl="node3" presStyleIdx="0" presStyleCnt="7" custLinFactNeighborX="913">
        <dgm:presLayoutVars>
          <dgm:chPref val="3"/>
        </dgm:presLayoutVars>
      </dgm:prSet>
      <dgm:spPr/>
    </dgm:pt>
    <dgm:pt modelId="{BCE6FA2F-00AE-45F4-9B20-446517B138C9}" type="pres">
      <dgm:prSet presAssocID="{77CFCE43-9FDB-42B6-B3D3-AA14833E8C2D}" presName="rootConnector" presStyleLbl="node3" presStyleIdx="0" presStyleCnt="7"/>
      <dgm:spPr/>
    </dgm:pt>
    <dgm:pt modelId="{56CD6329-A6C0-4DFE-9F8A-A9E392CECBCA}" type="pres">
      <dgm:prSet presAssocID="{77CFCE43-9FDB-42B6-B3D3-AA14833E8C2D}" presName="hierChild4" presStyleCnt="0"/>
      <dgm:spPr/>
    </dgm:pt>
    <dgm:pt modelId="{24F83CD4-E4B1-49D8-82C2-FE6CB3662AAC}" type="pres">
      <dgm:prSet presAssocID="{880A828A-A384-4772-888D-CF9FDB2ADAD9}" presName="Name37" presStyleLbl="parChTrans1D4" presStyleIdx="0" presStyleCnt="7"/>
      <dgm:spPr/>
    </dgm:pt>
    <dgm:pt modelId="{430D218E-450E-4E08-BAF8-2D283CC9FF97}" type="pres">
      <dgm:prSet presAssocID="{D2701BA8-FED0-4BE2-88DF-1BF2DAF0CC53}" presName="hierRoot2" presStyleCnt="0">
        <dgm:presLayoutVars>
          <dgm:hierBranch val="init"/>
        </dgm:presLayoutVars>
      </dgm:prSet>
      <dgm:spPr/>
    </dgm:pt>
    <dgm:pt modelId="{FB8C36A1-FC9C-4396-A26B-D155F00F83A8}" type="pres">
      <dgm:prSet presAssocID="{D2701BA8-FED0-4BE2-88DF-1BF2DAF0CC53}" presName="rootComposite" presStyleCnt="0"/>
      <dgm:spPr/>
    </dgm:pt>
    <dgm:pt modelId="{57749C70-9FB5-43D7-9684-C16C9F4A6252}" type="pres">
      <dgm:prSet presAssocID="{D2701BA8-FED0-4BE2-88DF-1BF2DAF0CC53}" presName="rootText" presStyleLbl="node4" presStyleIdx="0" presStyleCnt="7">
        <dgm:presLayoutVars>
          <dgm:chPref val="3"/>
        </dgm:presLayoutVars>
      </dgm:prSet>
      <dgm:spPr/>
    </dgm:pt>
    <dgm:pt modelId="{05FABD16-04A0-47D5-B49D-88A94D94753D}" type="pres">
      <dgm:prSet presAssocID="{D2701BA8-FED0-4BE2-88DF-1BF2DAF0CC53}" presName="rootConnector" presStyleLbl="node4" presStyleIdx="0" presStyleCnt="7"/>
      <dgm:spPr/>
    </dgm:pt>
    <dgm:pt modelId="{07AF2345-75EB-49C4-A05A-DA2E0F237564}" type="pres">
      <dgm:prSet presAssocID="{D2701BA8-FED0-4BE2-88DF-1BF2DAF0CC53}" presName="hierChild4" presStyleCnt="0"/>
      <dgm:spPr/>
    </dgm:pt>
    <dgm:pt modelId="{70AE12A3-5AB1-4F42-9777-9EFB628D31CF}" type="pres">
      <dgm:prSet presAssocID="{D2701BA8-FED0-4BE2-88DF-1BF2DAF0CC53}" presName="hierChild5" presStyleCnt="0"/>
      <dgm:spPr/>
    </dgm:pt>
    <dgm:pt modelId="{B536155B-CE41-4DA5-85F1-80AD31A8C278}" type="pres">
      <dgm:prSet presAssocID="{77CFCE43-9FDB-42B6-B3D3-AA14833E8C2D}" presName="hierChild5" presStyleCnt="0"/>
      <dgm:spPr/>
    </dgm:pt>
    <dgm:pt modelId="{8D049F1D-AB27-4C86-B155-77A49BAD01EF}" type="pres">
      <dgm:prSet presAssocID="{26037865-6355-4726-B320-465A6A020CB7}" presName="hierChild5" presStyleCnt="0"/>
      <dgm:spPr/>
    </dgm:pt>
    <dgm:pt modelId="{BC15DA12-F2EA-48E1-AEBD-23A84F19331B}" type="pres">
      <dgm:prSet presAssocID="{0EED36CF-F776-48ED-B205-9CB5EC57B91E}" presName="Name111" presStyleLbl="parChTrans1D3" presStyleIdx="1" presStyleCnt="14"/>
      <dgm:spPr/>
    </dgm:pt>
    <dgm:pt modelId="{8C002286-9932-41F4-9B42-458042BC78E8}" type="pres">
      <dgm:prSet presAssocID="{5A7A745A-28F8-495A-934B-C008118EB9EB}" presName="hierRoot3" presStyleCnt="0">
        <dgm:presLayoutVars>
          <dgm:hierBranch val="init"/>
        </dgm:presLayoutVars>
      </dgm:prSet>
      <dgm:spPr/>
    </dgm:pt>
    <dgm:pt modelId="{3C6F9B8B-11A6-4684-83CE-E097537FE77E}" type="pres">
      <dgm:prSet presAssocID="{5A7A745A-28F8-495A-934B-C008118EB9EB}" presName="rootComposite3" presStyleCnt="0"/>
      <dgm:spPr/>
    </dgm:pt>
    <dgm:pt modelId="{2A461EE3-760E-45B0-ADAC-920F7F82CAF9}" type="pres">
      <dgm:prSet presAssocID="{5A7A745A-28F8-495A-934B-C008118EB9EB}" presName="rootText3" presStyleLbl="asst2" presStyleIdx="0" presStyleCnt="7" custScaleX="75987" custScaleY="68673">
        <dgm:presLayoutVars>
          <dgm:chPref val="3"/>
        </dgm:presLayoutVars>
      </dgm:prSet>
      <dgm:spPr/>
    </dgm:pt>
    <dgm:pt modelId="{0CB1D99A-24E0-4A1A-99BE-0BB5C81DD417}" type="pres">
      <dgm:prSet presAssocID="{5A7A745A-28F8-495A-934B-C008118EB9EB}" presName="rootConnector3" presStyleLbl="asst2" presStyleIdx="0" presStyleCnt="7"/>
      <dgm:spPr/>
    </dgm:pt>
    <dgm:pt modelId="{8F132DED-9A72-4C58-91A1-3DF271F35BD2}" type="pres">
      <dgm:prSet presAssocID="{5A7A745A-28F8-495A-934B-C008118EB9EB}" presName="hierChild6" presStyleCnt="0"/>
      <dgm:spPr/>
    </dgm:pt>
    <dgm:pt modelId="{77F32EC6-7EC4-4A20-B117-23A5003DED88}" type="pres">
      <dgm:prSet presAssocID="{5A7A745A-28F8-495A-934B-C008118EB9EB}" presName="hierChild7" presStyleCnt="0"/>
      <dgm:spPr/>
    </dgm:pt>
    <dgm:pt modelId="{84E36469-AC48-4BE5-BF4B-0FDD69AEEBFF}" type="pres">
      <dgm:prSet presAssocID="{0983EA73-C8F2-4AD3-9BF2-4A6A8FB8AFAF}" presName="Name37" presStyleLbl="parChTrans1D2" presStyleIdx="1" presStyleCnt="9"/>
      <dgm:spPr/>
    </dgm:pt>
    <dgm:pt modelId="{A2857678-08C9-46B7-94E3-B87F6B4CB172}" type="pres">
      <dgm:prSet presAssocID="{50AFA203-BDC1-464A-87E6-CDE525765CDB}" presName="hierRoot2" presStyleCnt="0">
        <dgm:presLayoutVars>
          <dgm:hierBranch val="init"/>
        </dgm:presLayoutVars>
      </dgm:prSet>
      <dgm:spPr/>
    </dgm:pt>
    <dgm:pt modelId="{C67EDC91-BD26-4017-8425-B799F01DEC15}" type="pres">
      <dgm:prSet presAssocID="{50AFA203-BDC1-464A-87E6-CDE525765CDB}" presName="rootComposite" presStyleCnt="0"/>
      <dgm:spPr/>
    </dgm:pt>
    <dgm:pt modelId="{0BBBE1EE-64AD-4621-8280-F270E1798E40}" type="pres">
      <dgm:prSet presAssocID="{50AFA203-BDC1-464A-87E6-CDE525765CDB}" presName="rootText" presStyleLbl="node2" presStyleIdx="1" presStyleCnt="7" custLinFactNeighborX="641">
        <dgm:presLayoutVars>
          <dgm:chPref val="3"/>
        </dgm:presLayoutVars>
      </dgm:prSet>
      <dgm:spPr/>
    </dgm:pt>
    <dgm:pt modelId="{F261F7C1-D5F6-454B-8256-E1463E44A36C}" type="pres">
      <dgm:prSet presAssocID="{50AFA203-BDC1-464A-87E6-CDE525765CDB}" presName="rootConnector" presStyleLbl="node2" presStyleIdx="1" presStyleCnt="7"/>
      <dgm:spPr/>
    </dgm:pt>
    <dgm:pt modelId="{44601B2C-7425-42C7-A170-8A573C580A12}" type="pres">
      <dgm:prSet presAssocID="{50AFA203-BDC1-464A-87E6-CDE525765CDB}" presName="hierChild4" presStyleCnt="0"/>
      <dgm:spPr/>
    </dgm:pt>
    <dgm:pt modelId="{AB953EB5-5E61-4B27-AE99-8FCBB09F418E}" type="pres">
      <dgm:prSet presAssocID="{2CDDE710-3C5A-444C-B772-AC2B0EE736E5}" presName="Name37" presStyleLbl="parChTrans1D3" presStyleIdx="2" presStyleCnt="14"/>
      <dgm:spPr/>
    </dgm:pt>
    <dgm:pt modelId="{70B21511-94B1-4447-AA4C-72FD445A7DF8}" type="pres">
      <dgm:prSet presAssocID="{8F88FCD4-0AE1-4602-8135-5995FF2DD3B4}" presName="hierRoot2" presStyleCnt="0">
        <dgm:presLayoutVars>
          <dgm:hierBranch val="init"/>
        </dgm:presLayoutVars>
      </dgm:prSet>
      <dgm:spPr/>
    </dgm:pt>
    <dgm:pt modelId="{B3862AC5-999E-4263-A68A-82081639F7E4}" type="pres">
      <dgm:prSet presAssocID="{8F88FCD4-0AE1-4602-8135-5995FF2DD3B4}" presName="rootComposite" presStyleCnt="0"/>
      <dgm:spPr/>
    </dgm:pt>
    <dgm:pt modelId="{CAED16E5-FA17-44E1-931F-DDDD82E3CDBB}" type="pres">
      <dgm:prSet presAssocID="{8F88FCD4-0AE1-4602-8135-5995FF2DD3B4}" presName="rootText" presStyleLbl="node3" presStyleIdx="1" presStyleCnt="7">
        <dgm:presLayoutVars>
          <dgm:chPref val="3"/>
        </dgm:presLayoutVars>
      </dgm:prSet>
      <dgm:spPr/>
    </dgm:pt>
    <dgm:pt modelId="{C06FE708-C849-4540-89AB-8B3807198D4F}" type="pres">
      <dgm:prSet presAssocID="{8F88FCD4-0AE1-4602-8135-5995FF2DD3B4}" presName="rootConnector" presStyleLbl="node3" presStyleIdx="1" presStyleCnt="7"/>
      <dgm:spPr/>
    </dgm:pt>
    <dgm:pt modelId="{7154F18A-3B17-4FA3-804F-9F1BC70290CD}" type="pres">
      <dgm:prSet presAssocID="{8F88FCD4-0AE1-4602-8135-5995FF2DD3B4}" presName="hierChild4" presStyleCnt="0"/>
      <dgm:spPr/>
    </dgm:pt>
    <dgm:pt modelId="{3636E0A3-B45F-438E-A787-3DB12DF34A19}" type="pres">
      <dgm:prSet presAssocID="{606B9F4B-BB53-4F31-A478-67C7EEF89BA6}" presName="Name37" presStyleLbl="parChTrans1D4" presStyleIdx="1" presStyleCnt="7"/>
      <dgm:spPr/>
    </dgm:pt>
    <dgm:pt modelId="{4EFCDF4B-4F10-4083-993F-DA1FCA647DF0}" type="pres">
      <dgm:prSet presAssocID="{4DFAD910-ECDB-4BA7-8C75-D0D0BB901C2F}" presName="hierRoot2" presStyleCnt="0">
        <dgm:presLayoutVars>
          <dgm:hierBranch val="init"/>
        </dgm:presLayoutVars>
      </dgm:prSet>
      <dgm:spPr/>
    </dgm:pt>
    <dgm:pt modelId="{7802D3AA-9242-4B08-AAA8-A1B945155E3C}" type="pres">
      <dgm:prSet presAssocID="{4DFAD910-ECDB-4BA7-8C75-D0D0BB901C2F}" presName="rootComposite" presStyleCnt="0"/>
      <dgm:spPr/>
    </dgm:pt>
    <dgm:pt modelId="{7C32D9A4-27E4-43F9-B787-34BD221769CA}" type="pres">
      <dgm:prSet presAssocID="{4DFAD910-ECDB-4BA7-8C75-D0D0BB901C2F}" presName="rootText" presStyleLbl="node4" presStyleIdx="1" presStyleCnt="7">
        <dgm:presLayoutVars>
          <dgm:chPref val="3"/>
        </dgm:presLayoutVars>
      </dgm:prSet>
      <dgm:spPr/>
    </dgm:pt>
    <dgm:pt modelId="{14E7B8D6-1352-4849-A764-6957EB014F10}" type="pres">
      <dgm:prSet presAssocID="{4DFAD910-ECDB-4BA7-8C75-D0D0BB901C2F}" presName="rootConnector" presStyleLbl="node4" presStyleIdx="1" presStyleCnt="7"/>
      <dgm:spPr/>
    </dgm:pt>
    <dgm:pt modelId="{616D9BE6-33EF-4606-9F1A-B16F971A7D1E}" type="pres">
      <dgm:prSet presAssocID="{4DFAD910-ECDB-4BA7-8C75-D0D0BB901C2F}" presName="hierChild4" presStyleCnt="0"/>
      <dgm:spPr/>
    </dgm:pt>
    <dgm:pt modelId="{B8D34893-EEDA-4CA0-8B2B-EFB0010D0ECE}" type="pres">
      <dgm:prSet presAssocID="{4DFAD910-ECDB-4BA7-8C75-D0D0BB901C2F}" presName="hierChild5" presStyleCnt="0"/>
      <dgm:spPr/>
    </dgm:pt>
    <dgm:pt modelId="{059ED11F-D12E-47EC-B353-084E7E9EB36C}" type="pres">
      <dgm:prSet presAssocID="{8F88FCD4-0AE1-4602-8135-5995FF2DD3B4}" presName="hierChild5" presStyleCnt="0"/>
      <dgm:spPr/>
    </dgm:pt>
    <dgm:pt modelId="{C6A889E4-C9A0-4752-B71F-FBCB2ACCE1D8}" type="pres">
      <dgm:prSet presAssocID="{50AFA203-BDC1-464A-87E6-CDE525765CDB}" presName="hierChild5" presStyleCnt="0"/>
      <dgm:spPr/>
    </dgm:pt>
    <dgm:pt modelId="{65F98AD9-6015-4E2F-AC09-7547FA2AFF30}" type="pres">
      <dgm:prSet presAssocID="{EE47CD4B-7648-4E68-90DA-F5BC90E4E96F}" presName="Name111" presStyleLbl="parChTrans1D3" presStyleIdx="3" presStyleCnt="14"/>
      <dgm:spPr/>
    </dgm:pt>
    <dgm:pt modelId="{2F25CFBD-6514-4701-9E4D-21C21717E814}" type="pres">
      <dgm:prSet presAssocID="{EC5E4E31-0441-4F94-AF23-14E52B8EEB7D}" presName="hierRoot3" presStyleCnt="0">
        <dgm:presLayoutVars>
          <dgm:hierBranch val="init"/>
        </dgm:presLayoutVars>
      </dgm:prSet>
      <dgm:spPr/>
    </dgm:pt>
    <dgm:pt modelId="{5D148EFC-431D-4334-9A81-78688C33DAB9}" type="pres">
      <dgm:prSet presAssocID="{EC5E4E31-0441-4F94-AF23-14E52B8EEB7D}" presName="rootComposite3" presStyleCnt="0"/>
      <dgm:spPr/>
    </dgm:pt>
    <dgm:pt modelId="{41DC18ED-B9A9-4103-8D58-2DFAD47AB6DA}" type="pres">
      <dgm:prSet presAssocID="{EC5E4E31-0441-4F94-AF23-14E52B8EEB7D}" presName="rootText3" presStyleLbl="asst2" presStyleIdx="1" presStyleCnt="7" custScaleX="75988" custScaleY="69262">
        <dgm:presLayoutVars>
          <dgm:chPref val="3"/>
        </dgm:presLayoutVars>
      </dgm:prSet>
      <dgm:spPr/>
    </dgm:pt>
    <dgm:pt modelId="{FEBEE3ED-B88E-44B4-8DA4-FBD1D04024CD}" type="pres">
      <dgm:prSet presAssocID="{EC5E4E31-0441-4F94-AF23-14E52B8EEB7D}" presName="rootConnector3" presStyleLbl="asst2" presStyleIdx="1" presStyleCnt="7"/>
      <dgm:spPr/>
    </dgm:pt>
    <dgm:pt modelId="{A58663A1-46E8-44E2-9841-1C40255AA7BB}" type="pres">
      <dgm:prSet presAssocID="{EC5E4E31-0441-4F94-AF23-14E52B8EEB7D}" presName="hierChild6" presStyleCnt="0"/>
      <dgm:spPr/>
    </dgm:pt>
    <dgm:pt modelId="{327DB9ED-D101-4183-902C-254877836435}" type="pres">
      <dgm:prSet presAssocID="{EC5E4E31-0441-4F94-AF23-14E52B8EEB7D}" presName="hierChild7" presStyleCnt="0"/>
      <dgm:spPr/>
    </dgm:pt>
    <dgm:pt modelId="{965F775F-1A5B-4810-9480-AA8059E704BF}" type="pres">
      <dgm:prSet presAssocID="{E1868B26-D800-480E-B2E5-378C0D9EA103}" presName="Name37" presStyleLbl="parChTrans1D2" presStyleIdx="2" presStyleCnt="9"/>
      <dgm:spPr/>
    </dgm:pt>
    <dgm:pt modelId="{0DC93C2F-1E71-473F-B557-41CFE41F0A07}" type="pres">
      <dgm:prSet presAssocID="{F2458188-29CE-4A56-A0AD-45FAD8DCEA42}" presName="hierRoot2" presStyleCnt="0">
        <dgm:presLayoutVars>
          <dgm:hierBranch val="init"/>
        </dgm:presLayoutVars>
      </dgm:prSet>
      <dgm:spPr/>
    </dgm:pt>
    <dgm:pt modelId="{74290280-4DB5-4EA4-9486-2C29BBE569A5}" type="pres">
      <dgm:prSet presAssocID="{F2458188-29CE-4A56-A0AD-45FAD8DCEA42}" presName="rootComposite" presStyleCnt="0"/>
      <dgm:spPr/>
    </dgm:pt>
    <dgm:pt modelId="{0853CF23-5246-415B-AC18-F70ED8403904}" type="pres">
      <dgm:prSet presAssocID="{F2458188-29CE-4A56-A0AD-45FAD8DCEA42}" presName="rootText" presStyleLbl="node2" presStyleIdx="2" presStyleCnt="7">
        <dgm:presLayoutVars>
          <dgm:chPref val="3"/>
        </dgm:presLayoutVars>
      </dgm:prSet>
      <dgm:spPr/>
    </dgm:pt>
    <dgm:pt modelId="{5129B43C-A142-4C39-9D4C-8BA1E98F0631}" type="pres">
      <dgm:prSet presAssocID="{F2458188-29CE-4A56-A0AD-45FAD8DCEA42}" presName="rootConnector" presStyleLbl="node2" presStyleIdx="2" presStyleCnt="7"/>
      <dgm:spPr/>
    </dgm:pt>
    <dgm:pt modelId="{47DD4376-B8D3-4E06-A8D4-19E8813EF6F5}" type="pres">
      <dgm:prSet presAssocID="{F2458188-29CE-4A56-A0AD-45FAD8DCEA42}" presName="hierChild4" presStyleCnt="0"/>
      <dgm:spPr/>
    </dgm:pt>
    <dgm:pt modelId="{EC3EB4FA-C204-48F5-B867-6103DEF2ADAE}" type="pres">
      <dgm:prSet presAssocID="{99B0C9E6-ACC7-44E4-A12D-3537A887ACD8}" presName="Name37" presStyleLbl="parChTrans1D3" presStyleIdx="4" presStyleCnt="14"/>
      <dgm:spPr/>
    </dgm:pt>
    <dgm:pt modelId="{7F87B4F7-0DED-4938-9614-8628D9F3A91D}" type="pres">
      <dgm:prSet presAssocID="{5A13435D-AEF8-408F-A8CD-68152BB6BB29}" presName="hierRoot2" presStyleCnt="0">
        <dgm:presLayoutVars>
          <dgm:hierBranch val="init"/>
        </dgm:presLayoutVars>
      </dgm:prSet>
      <dgm:spPr/>
    </dgm:pt>
    <dgm:pt modelId="{0D2BEBAF-C267-49B1-94F4-7DCCF8BDC51C}" type="pres">
      <dgm:prSet presAssocID="{5A13435D-AEF8-408F-A8CD-68152BB6BB29}" presName="rootComposite" presStyleCnt="0"/>
      <dgm:spPr/>
    </dgm:pt>
    <dgm:pt modelId="{D81ADA4F-8C54-45C2-BD6A-DFA1FD61D2F0}" type="pres">
      <dgm:prSet presAssocID="{5A13435D-AEF8-408F-A8CD-68152BB6BB29}" presName="rootText" presStyleLbl="node3" presStyleIdx="2" presStyleCnt="7">
        <dgm:presLayoutVars>
          <dgm:chPref val="3"/>
        </dgm:presLayoutVars>
      </dgm:prSet>
      <dgm:spPr/>
    </dgm:pt>
    <dgm:pt modelId="{D3B86088-63B7-43EB-80F4-95F6252EFFEE}" type="pres">
      <dgm:prSet presAssocID="{5A13435D-AEF8-408F-A8CD-68152BB6BB29}" presName="rootConnector" presStyleLbl="node3" presStyleIdx="2" presStyleCnt="7"/>
      <dgm:spPr/>
    </dgm:pt>
    <dgm:pt modelId="{68C8D1E8-B387-4910-A9BC-54AF8D5824A6}" type="pres">
      <dgm:prSet presAssocID="{5A13435D-AEF8-408F-A8CD-68152BB6BB29}" presName="hierChild4" presStyleCnt="0"/>
      <dgm:spPr/>
    </dgm:pt>
    <dgm:pt modelId="{59FA8BE6-B21A-44B2-BAB2-7E943BE70BBE}" type="pres">
      <dgm:prSet presAssocID="{19A65729-81CD-4E7A-892C-2318FD4061B1}" presName="Name37" presStyleLbl="parChTrans1D4" presStyleIdx="2" presStyleCnt="7"/>
      <dgm:spPr/>
    </dgm:pt>
    <dgm:pt modelId="{4A3FBA97-E3FB-406C-8298-CC3FD5626DBA}" type="pres">
      <dgm:prSet presAssocID="{94B0FCCB-5123-4BF0-9EBF-117A6978DC6D}" presName="hierRoot2" presStyleCnt="0">
        <dgm:presLayoutVars>
          <dgm:hierBranch val="init"/>
        </dgm:presLayoutVars>
      </dgm:prSet>
      <dgm:spPr/>
    </dgm:pt>
    <dgm:pt modelId="{CA3DB95A-2252-4ABB-B27B-118ACFA6BA20}" type="pres">
      <dgm:prSet presAssocID="{94B0FCCB-5123-4BF0-9EBF-117A6978DC6D}" presName="rootComposite" presStyleCnt="0"/>
      <dgm:spPr/>
    </dgm:pt>
    <dgm:pt modelId="{1AB7EC7E-953C-450C-906A-A951550FFA7B}" type="pres">
      <dgm:prSet presAssocID="{94B0FCCB-5123-4BF0-9EBF-117A6978DC6D}" presName="rootText" presStyleLbl="node4" presStyleIdx="2" presStyleCnt="7">
        <dgm:presLayoutVars>
          <dgm:chPref val="3"/>
        </dgm:presLayoutVars>
      </dgm:prSet>
      <dgm:spPr/>
    </dgm:pt>
    <dgm:pt modelId="{6A466159-92A3-47B9-9224-BFA05E3F2568}" type="pres">
      <dgm:prSet presAssocID="{94B0FCCB-5123-4BF0-9EBF-117A6978DC6D}" presName="rootConnector" presStyleLbl="node4" presStyleIdx="2" presStyleCnt="7"/>
      <dgm:spPr/>
    </dgm:pt>
    <dgm:pt modelId="{653ECA99-6C28-4455-AB46-0E7D2FEB38A9}" type="pres">
      <dgm:prSet presAssocID="{94B0FCCB-5123-4BF0-9EBF-117A6978DC6D}" presName="hierChild4" presStyleCnt="0"/>
      <dgm:spPr/>
    </dgm:pt>
    <dgm:pt modelId="{43077D00-34DB-4841-B36E-B4CE706A5918}" type="pres">
      <dgm:prSet presAssocID="{94B0FCCB-5123-4BF0-9EBF-117A6978DC6D}" presName="hierChild5" presStyleCnt="0"/>
      <dgm:spPr/>
    </dgm:pt>
    <dgm:pt modelId="{B7CEB361-C3C7-45F2-ADD1-1B899BD2645D}" type="pres">
      <dgm:prSet presAssocID="{5A13435D-AEF8-408F-A8CD-68152BB6BB29}" presName="hierChild5" presStyleCnt="0"/>
      <dgm:spPr/>
    </dgm:pt>
    <dgm:pt modelId="{F163E5A7-973C-45CF-B06B-EAC4094CA8EC}" type="pres">
      <dgm:prSet presAssocID="{F2458188-29CE-4A56-A0AD-45FAD8DCEA42}" presName="hierChild5" presStyleCnt="0"/>
      <dgm:spPr/>
    </dgm:pt>
    <dgm:pt modelId="{50D3ADB0-49BC-4125-ABD6-9B9EB9A0375F}" type="pres">
      <dgm:prSet presAssocID="{6A20CC01-0637-487C-8E81-172E6C42D033}" presName="Name111" presStyleLbl="parChTrans1D3" presStyleIdx="5" presStyleCnt="14"/>
      <dgm:spPr/>
    </dgm:pt>
    <dgm:pt modelId="{D93ABA81-D886-4776-876A-433BCF6DDC7F}" type="pres">
      <dgm:prSet presAssocID="{2983C74E-6276-47FE-AABC-92C1198D8056}" presName="hierRoot3" presStyleCnt="0">
        <dgm:presLayoutVars>
          <dgm:hierBranch val="init"/>
        </dgm:presLayoutVars>
      </dgm:prSet>
      <dgm:spPr/>
    </dgm:pt>
    <dgm:pt modelId="{DF4CC481-9B0D-4DCE-9026-E663FFC82A4B}" type="pres">
      <dgm:prSet presAssocID="{2983C74E-6276-47FE-AABC-92C1198D8056}" presName="rootComposite3" presStyleCnt="0"/>
      <dgm:spPr/>
    </dgm:pt>
    <dgm:pt modelId="{5BD66244-AD6E-4AE0-8968-65DC067842C3}" type="pres">
      <dgm:prSet presAssocID="{2983C74E-6276-47FE-AABC-92C1198D8056}" presName="rootText3" presStyleLbl="asst2" presStyleIdx="2" presStyleCnt="7" custScaleX="74673" custScaleY="68638">
        <dgm:presLayoutVars>
          <dgm:chPref val="3"/>
        </dgm:presLayoutVars>
      </dgm:prSet>
      <dgm:spPr/>
    </dgm:pt>
    <dgm:pt modelId="{9C132151-78C1-4B71-B1F4-6E19075FC827}" type="pres">
      <dgm:prSet presAssocID="{2983C74E-6276-47FE-AABC-92C1198D8056}" presName="rootConnector3" presStyleLbl="asst2" presStyleIdx="2" presStyleCnt="7"/>
      <dgm:spPr/>
    </dgm:pt>
    <dgm:pt modelId="{3C2B76BC-4915-4705-90BD-434FD19CD231}" type="pres">
      <dgm:prSet presAssocID="{2983C74E-6276-47FE-AABC-92C1198D8056}" presName="hierChild6" presStyleCnt="0"/>
      <dgm:spPr/>
    </dgm:pt>
    <dgm:pt modelId="{B439DCEA-2E77-47D2-9939-0FC6B1E6BB47}" type="pres">
      <dgm:prSet presAssocID="{2983C74E-6276-47FE-AABC-92C1198D8056}" presName="hierChild7" presStyleCnt="0"/>
      <dgm:spPr/>
    </dgm:pt>
    <dgm:pt modelId="{354479F9-C1B4-4D5D-B05B-F2D80431BA61}" type="pres">
      <dgm:prSet presAssocID="{3188C73F-CF3B-467B-BF20-8877D94CF690}" presName="Name37" presStyleLbl="parChTrans1D2" presStyleIdx="3" presStyleCnt="9"/>
      <dgm:spPr/>
    </dgm:pt>
    <dgm:pt modelId="{CF476851-96E6-4708-BCA1-AACD2078D8FC}" type="pres">
      <dgm:prSet presAssocID="{9AAD03C2-DA2F-42BD-9C7D-B5A715B237DC}" presName="hierRoot2" presStyleCnt="0">
        <dgm:presLayoutVars>
          <dgm:hierBranch val="init"/>
        </dgm:presLayoutVars>
      </dgm:prSet>
      <dgm:spPr/>
    </dgm:pt>
    <dgm:pt modelId="{6F950980-E2C7-440A-9A2E-3C4F6B53C04B}" type="pres">
      <dgm:prSet presAssocID="{9AAD03C2-DA2F-42BD-9C7D-B5A715B237DC}" presName="rootComposite" presStyleCnt="0"/>
      <dgm:spPr/>
    </dgm:pt>
    <dgm:pt modelId="{EA7DA5EC-44E6-4E56-8A0C-0A29986EFD80}" type="pres">
      <dgm:prSet presAssocID="{9AAD03C2-DA2F-42BD-9C7D-B5A715B237DC}" presName="rootText" presStyleLbl="node2" presStyleIdx="3" presStyleCnt="7" custLinFactNeighborX="-2565" custLinFactNeighborY="855">
        <dgm:presLayoutVars>
          <dgm:chPref val="3"/>
        </dgm:presLayoutVars>
      </dgm:prSet>
      <dgm:spPr/>
    </dgm:pt>
    <dgm:pt modelId="{D34E64D7-0D40-410B-9F0C-8CC9213BEE05}" type="pres">
      <dgm:prSet presAssocID="{9AAD03C2-DA2F-42BD-9C7D-B5A715B237DC}" presName="rootConnector" presStyleLbl="node2" presStyleIdx="3" presStyleCnt="7"/>
      <dgm:spPr/>
    </dgm:pt>
    <dgm:pt modelId="{030BB364-B610-476D-8DB0-E6235C892C1D}" type="pres">
      <dgm:prSet presAssocID="{9AAD03C2-DA2F-42BD-9C7D-B5A715B237DC}" presName="hierChild4" presStyleCnt="0"/>
      <dgm:spPr/>
    </dgm:pt>
    <dgm:pt modelId="{547375D3-6703-4644-9A36-B4EC7A8BFB2C}" type="pres">
      <dgm:prSet presAssocID="{23FB28FB-8B6E-4F76-A579-CC9BAF8EC616}" presName="Name37" presStyleLbl="parChTrans1D3" presStyleIdx="6" presStyleCnt="14"/>
      <dgm:spPr/>
    </dgm:pt>
    <dgm:pt modelId="{F879773E-CFF3-4A86-A669-7DE1948646FB}" type="pres">
      <dgm:prSet presAssocID="{54FC9E7E-7EBB-4575-A2F4-EB77937ED538}" presName="hierRoot2" presStyleCnt="0">
        <dgm:presLayoutVars>
          <dgm:hierBranch val="init"/>
        </dgm:presLayoutVars>
      </dgm:prSet>
      <dgm:spPr/>
    </dgm:pt>
    <dgm:pt modelId="{AC4AAF21-9622-4441-95B0-460FC62C5296}" type="pres">
      <dgm:prSet presAssocID="{54FC9E7E-7EBB-4575-A2F4-EB77937ED538}" presName="rootComposite" presStyleCnt="0"/>
      <dgm:spPr/>
    </dgm:pt>
    <dgm:pt modelId="{1C478165-0915-4A2B-8A70-829D06002444}" type="pres">
      <dgm:prSet presAssocID="{54FC9E7E-7EBB-4575-A2F4-EB77937ED538}" presName="rootText" presStyleLbl="node3" presStyleIdx="3" presStyleCnt="7">
        <dgm:presLayoutVars>
          <dgm:chPref val="3"/>
        </dgm:presLayoutVars>
      </dgm:prSet>
      <dgm:spPr/>
    </dgm:pt>
    <dgm:pt modelId="{44D0A65D-3BC5-4F83-BEEF-ED2AF3CB9859}" type="pres">
      <dgm:prSet presAssocID="{54FC9E7E-7EBB-4575-A2F4-EB77937ED538}" presName="rootConnector" presStyleLbl="node3" presStyleIdx="3" presStyleCnt="7"/>
      <dgm:spPr/>
    </dgm:pt>
    <dgm:pt modelId="{AE4FBA16-FD89-4350-AA8B-F603374FD204}" type="pres">
      <dgm:prSet presAssocID="{54FC9E7E-7EBB-4575-A2F4-EB77937ED538}" presName="hierChild4" presStyleCnt="0"/>
      <dgm:spPr/>
    </dgm:pt>
    <dgm:pt modelId="{339B9887-784C-4526-8FB7-B99F7901D6F1}" type="pres">
      <dgm:prSet presAssocID="{0D5C10B7-651B-4D20-AB58-BCDE5A0201AF}" presName="Name37" presStyleLbl="parChTrans1D4" presStyleIdx="3" presStyleCnt="7"/>
      <dgm:spPr/>
    </dgm:pt>
    <dgm:pt modelId="{65A8F712-E03D-453E-B655-34278FFA7EEE}" type="pres">
      <dgm:prSet presAssocID="{AA286A78-A04E-4F20-B140-C9C368C25F0B}" presName="hierRoot2" presStyleCnt="0">
        <dgm:presLayoutVars>
          <dgm:hierBranch val="init"/>
        </dgm:presLayoutVars>
      </dgm:prSet>
      <dgm:spPr/>
    </dgm:pt>
    <dgm:pt modelId="{DF9AFEFF-9195-4C27-AD32-C4B7086589D8}" type="pres">
      <dgm:prSet presAssocID="{AA286A78-A04E-4F20-B140-C9C368C25F0B}" presName="rootComposite" presStyleCnt="0"/>
      <dgm:spPr/>
    </dgm:pt>
    <dgm:pt modelId="{0A2B488F-1597-4F2E-8AD8-BD9924B34D7C}" type="pres">
      <dgm:prSet presAssocID="{AA286A78-A04E-4F20-B140-C9C368C25F0B}" presName="rootText" presStyleLbl="node4" presStyleIdx="3" presStyleCnt="7">
        <dgm:presLayoutVars>
          <dgm:chPref val="3"/>
        </dgm:presLayoutVars>
      </dgm:prSet>
      <dgm:spPr/>
    </dgm:pt>
    <dgm:pt modelId="{6B03986F-31BC-4BFF-AC7A-0BA0A6E0F644}" type="pres">
      <dgm:prSet presAssocID="{AA286A78-A04E-4F20-B140-C9C368C25F0B}" presName="rootConnector" presStyleLbl="node4" presStyleIdx="3" presStyleCnt="7"/>
      <dgm:spPr/>
    </dgm:pt>
    <dgm:pt modelId="{F6A3ED05-2120-4FAF-85C5-9DA2D1614D36}" type="pres">
      <dgm:prSet presAssocID="{AA286A78-A04E-4F20-B140-C9C368C25F0B}" presName="hierChild4" presStyleCnt="0"/>
      <dgm:spPr/>
    </dgm:pt>
    <dgm:pt modelId="{20042B39-99FB-4C68-B4DA-CBE383D5A1BF}" type="pres">
      <dgm:prSet presAssocID="{AA286A78-A04E-4F20-B140-C9C368C25F0B}" presName="hierChild5" presStyleCnt="0"/>
      <dgm:spPr/>
    </dgm:pt>
    <dgm:pt modelId="{AD75E596-7325-4266-BA3C-06274F1F4F3B}" type="pres">
      <dgm:prSet presAssocID="{54FC9E7E-7EBB-4575-A2F4-EB77937ED538}" presName="hierChild5" presStyleCnt="0"/>
      <dgm:spPr/>
    </dgm:pt>
    <dgm:pt modelId="{AB1BEDE4-38A3-42F3-A93E-341E05064D86}" type="pres">
      <dgm:prSet presAssocID="{9AAD03C2-DA2F-42BD-9C7D-B5A715B237DC}" presName="hierChild5" presStyleCnt="0"/>
      <dgm:spPr/>
    </dgm:pt>
    <dgm:pt modelId="{88515FA7-8CB9-4983-BFA8-D7F8CF796F83}" type="pres">
      <dgm:prSet presAssocID="{4788FBF9-7186-47C4-AF34-9DA9B3A89971}" presName="Name111" presStyleLbl="parChTrans1D3" presStyleIdx="7" presStyleCnt="14"/>
      <dgm:spPr/>
    </dgm:pt>
    <dgm:pt modelId="{53D88343-A14A-4AC9-B5AC-1C6030E043F5}" type="pres">
      <dgm:prSet presAssocID="{9CB14C0D-07DB-4B77-BEB8-BE85008CAA28}" presName="hierRoot3" presStyleCnt="0">
        <dgm:presLayoutVars>
          <dgm:hierBranch val="init"/>
        </dgm:presLayoutVars>
      </dgm:prSet>
      <dgm:spPr/>
    </dgm:pt>
    <dgm:pt modelId="{5448C51A-EA31-41AA-A0FD-CC516CE363B6}" type="pres">
      <dgm:prSet presAssocID="{9CB14C0D-07DB-4B77-BEB8-BE85008CAA28}" presName="rootComposite3" presStyleCnt="0"/>
      <dgm:spPr/>
    </dgm:pt>
    <dgm:pt modelId="{1D3B6A88-58D9-4595-B8FC-AB50F5201F42}" type="pres">
      <dgm:prSet presAssocID="{9CB14C0D-07DB-4B77-BEB8-BE85008CAA28}" presName="rootText3" presStyleLbl="asst2" presStyleIdx="3" presStyleCnt="7" custScaleX="74673" custScaleY="68638">
        <dgm:presLayoutVars>
          <dgm:chPref val="3"/>
        </dgm:presLayoutVars>
      </dgm:prSet>
      <dgm:spPr/>
    </dgm:pt>
    <dgm:pt modelId="{946AFF54-2BE4-4EB3-8449-4E7063B78B5D}" type="pres">
      <dgm:prSet presAssocID="{9CB14C0D-07DB-4B77-BEB8-BE85008CAA28}" presName="rootConnector3" presStyleLbl="asst2" presStyleIdx="3" presStyleCnt="7"/>
      <dgm:spPr/>
    </dgm:pt>
    <dgm:pt modelId="{BA530C53-B67B-447E-A1B1-1E238D6F4DA2}" type="pres">
      <dgm:prSet presAssocID="{9CB14C0D-07DB-4B77-BEB8-BE85008CAA28}" presName="hierChild6" presStyleCnt="0"/>
      <dgm:spPr/>
    </dgm:pt>
    <dgm:pt modelId="{A5E25664-6147-497B-92DD-425A9D40952C}" type="pres">
      <dgm:prSet presAssocID="{9CB14C0D-07DB-4B77-BEB8-BE85008CAA28}" presName="hierChild7" presStyleCnt="0"/>
      <dgm:spPr/>
    </dgm:pt>
    <dgm:pt modelId="{97F54228-B1BB-4C9C-82E4-F6530FF46A8F}" type="pres">
      <dgm:prSet presAssocID="{EEFD8B23-F38E-4047-8CA9-12E4D4C95099}" presName="Name37" presStyleLbl="parChTrans1D2" presStyleIdx="4" presStyleCnt="9"/>
      <dgm:spPr/>
    </dgm:pt>
    <dgm:pt modelId="{05D53463-C681-4F8C-BD14-60DEE728458D}" type="pres">
      <dgm:prSet presAssocID="{EFA71DFA-C6C0-418A-BA2E-EFC1BCC64790}" presName="hierRoot2" presStyleCnt="0">
        <dgm:presLayoutVars>
          <dgm:hierBranch val="init"/>
        </dgm:presLayoutVars>
      </dgm:prSet>
      <dgm:spPr/>
    </dgm:pt>
    <dgm:pt modelId="{040C27F4-2096-4374-8531-28E40C211318}" type="pres">
      <dgm:prSet presAssocID="{EFA71DFA-C6C0-418A-BA2E-EFC1BCC64790}" presName="rootComposite" presStyleCnt="0"/>
      <dgm:spPr/>
    </dgm:pt>
    <dgm:pt modelId="{8A43C35C-A11C-4CEE-B2B3-1C9F57F73918}" type="pres">
      <dgm:prSet presAssocID="{EFA71DFA-C6C0-418A-BA2E-EFC1BCC64790}" presName="rootText" presStyleLbl="node2" presStyleIdx="4" presStyleCnt="7">
        <dgm:presLayoutVars>
          <dgm:chPref val="3"/>
        </dgm:presLayoutVars>
      </dgm:prSet>
      <dgm:spPr/>
    </dgm:pt>
    <dgm:pt modelId="{D367D6F1-B374-4654-9555-C56672677214}" type="pres">
      <dgm:prSet presAssocID="{EFA71DFA-C6C0-418A-BA2E-EFC1BCC64790}" presName="rootConnector" presStyleLbl="node2" presStyleIdx="4" presStyleCnt="7"/>
      <dgm:spPr/>
    </dgm:pt>
    <dgm:pt modelId="{A30313CF-F0D2-4C54-95FF-232BA556D0DC}" type="pres">
      <dgm:prSet presAssocID="{EFA71DFA-C6C0-418A-BA2E-EFC1BCC64790}" presName="hierChild4" presStyleCnt="0"/>
      <dgm:spPr/>
    </dgm:pt>
    <dgm:pt modelId="{06A92E47-3CF4-4C36-95BE-C168E08AE4BC}" type="pres">
      <dgm:prSet presAssocID="{9A67EA66-DBE0-4AC7-BFAC-61CF47A8283B}" presName="Name37" presStyleLbl="parChTrans1D3" presStyleIdx="8" presStyleCnt="14"/>
      <dgm:spPr/>
    </dgm:pt>
    <dgm:pt modelId="{D2AD4F63-DAF5-4FEE-8F47-E7EAF35EC544}" type="pres">
      <dgm:prSet presAssocID="{D1536063-8A94-4BB8-A5BB-FC3DD2891C5D}" presName="hierRoot2" presStyleCnt="0">
        <dgm:presLayoutVars>
          <dgm:hierBranch val="init"/>
        </dgm:presLayoutVars>
      </dgm:prSet>
      <dgm:spPr/>
    </dgm:pt>
    <dgm:pt modelId="{1923DF56-DA09-4148-A42C-472FC4CCC7F3}" type="pres">
      <dgm:prSet presAssocID="{D1536063-8A94-4BB8-A5BB-FC3DD2891C5D}" presName="rootComposite" presStyleCnt="0"/>
      <dgm:spPr/>
    </dgm:pt>
    <dgm:pt modelId="{7DD86130-C6FB-4E9C-8B6E-38B01B902841}" type="pres">
      <dgm:prSet presAssocID="{D1536063-8A94-4BB8-A5BB-FC3DD2891C5D}" presName="rootText" presStyleLbl="node3" presStyleIdx="4" presStyleCnt="7">
        <dgm:presLayoutVars>
          <dgm:chPref val="3"/>
        </dgm:presLayoutVars>
      </dgm:prSet>
      <dgm:spPr/>
    </dgm:pt>
    <dgm:pt modelId="{D93E9224-1F79-4AEA-99F8-B9212802D854}" type="pres">
      <dgm:prSet presAssocID="{D1536063-8A94-4BB8-A5BB-FC3DD2891C5D}" presName="rootConnector" presStyleLbl="node3" presStyleIdx="4" presStyleCnt="7"/>
      <dgm:spPr/>
    </dgm:pt>
    <dgm:pt modelId="{93B8E988-A386-4410-8823-A7FACA1896FD}" type="pres">
      <dgm:prSet presAssocID="{D1536063-8A94-4BB8-A5BB-FC3DD2891C5D}" presName="hierChild4" presStyleCnt="0"/>
      <dgm:spPr/>
    </dgm:pt>
    <dgm:pt modelId="{D6538AB8-2FB8-48F0-B4EA-DD3CD7552F56}" type="pres">
      <dgm:prSet presAssocID="{CB0D2772-43C8-49DC-A86B-0A525520D7C3}" presName="Name37" presStyleLbl="parChTrans1D4" presStyleIdx="4" presStyleCnt="7"/>
      <dgm:spPr/>
    </dgm:pt>
    <dgm:pt modelId="{62074F3A-8591-480D-94A9-ADCF2C13B7A1}" type="pres">
      <dgm:prSet presAssocID="{3EF73765-8D7F-4664-94F6-BADF3041F4C5}" presName="hierRoot2" presStyleCnt="0">
        <dgm:presLayoutVars>
          <dgm:hierBranch val="init"/>
        </dgm:presLayoutVars>
      </dgm:prSet>
      <dgm:spPr/>
    </dgm:pt>
    <dgm:pt modelId="{79C2DECA-CB94-4FC7-AE7E-53DA9E551790}" type="pres">
      <dgm:prSet presAssocID="{3EF73765-8D7F-4664-94F6-BADF3041F4C5}" presName="rootComposite" presStyleCnt="0"/>
      <dgm:spPr/>
    </dgm:pt>
    <dgm:pt modelId="{55612AF4-F082-40C5-BADE-AD9A46D727A8}" type="pres">
      <dgm:prSet presAssocID="{3EF73765-8D7F-4664-94F6-BADF3041F4C5}" presName="rootText" presStyleLbl="node4" presStyleIdx="4" presStyleCnt="7">
        <dgm:presLayoutVars>
          <dgm:chPref val="3"/>
        </dgm:presLayoutVars>
      </dgm:prSet>
      <dgm:spPr/>
    </dgm:pt>
    <dgm:pt modelId="{B15C1982-9D38-4A9E-BD61-7631B3EA0873}" type="pres">
      <dgm:prSet presAssocID="{3EF73765-8D7F-4664-94F6-BADF3041F4C5}" presName="rootConnector" presStyleLbl="node4" presStyleIdx="4" presStyleCnt="7"/>
      <dgm:spPr/>
    </dgm:pt>
    <dgm:pt modelId="{00277ED1-E7A5-46A7-963B-A85746DB2221}" type="pres">
      <dgm:prSet presAssocID="{3EF73765-8D7F-4664-94F6-BADF3041F4C5}" presName="hierChild4" presStyleCnt="0"/>
      <dgm:spPr/>
    </dgm:pt>
    <dgm:pt modelId="{BB17B00F-42FE-4B3C-A2E2-5142CF4733A2}" type="pres">
      <dgm:prSet presAssocID="{3EF73765-8D7F-4664-94F6-BADF3041F4C5}" presName="hierChild5" presStyleCnt="0"/>
      <dgm:spPr/>
    </dgm:pt>
    <dgm:pt modelId="{F2747B83-4518-4E9D-A684-B061C32137BB}" type="pres">
      <dgm:prSet presAssocID="{D1536063-8A94-4BB8-A5BB-FC3DD2891C5D}" presName="hierChild5" presStyleCnt="0"/>
      <dgm:spPr/>
    </dgm:pt>
    <dgm:pt modelId="{20EFBD23-92B1-4E89-B8C6-2C5D006AF952}" type="pres">
      <dgm:prSet presAssocID="{EFA71DFA-C6C0-418A-BA2E-EFC1BCC64790}" presName="hierChild5" presStyleCnt="0"/>
      <dgm:spPr/>
    </dgm:pt>
    <dgm:pt modelId="{D72091E3-8F8B-4F95-93A9-3DF64E804771}" type="pres">
      <dgm:prSet presAssocID="{90AFCBF5-A988-4796-A012-4F5BE64B6625}" presName="Name111" presStyleLbl="parChTrans1D3" presStyleIdx="9" presStyleCnt="14"/>
      <dgm:spPr/>
    </dgm:pt>
    <dgm:pt modelId="{5C329CDA-3AB3-4926-B505-2885956F59BB}" type="pres">
      <dgm:prSet presAssocID="{9D9F8307-A837-444E-AB89-E5732159352C}" presName="hierRoot3" presStyleCnt="0">
        <dgm:presLayoutVars>
          <dgm:hierBranch val="init"/>
        </dgm:presLayoutVars>
      </dgm:prSet>
      <dgm:spPr/>
    </dgm:pt>
    <dgm:pt modelId="{CE8E0366-236C-4CEE-81DF-407A4B48A8C7}" type="pres">
      <dgm:prSet presAssocID="{9D9F8307-A837-444E-AB89-E5732159352C}" presName="rootComposite3" presStyleCnt="0"/>
      <dgm:spPr/>
    </dgm:pt>
    <dgm:pt modelId="{24155B82-8A35-4358-A6F9-98793E0A19E6}" type="pres">
      <dgm:prSet presAssocID="{9D9F8307-A837-444E-AB89-E5732159352C}" presName="rootText3" presStyleLbl="asst2" presStyleIdx="4" presStyleCnt="7" custScaleX="74673" custScaleY="68638">
        <dgm:presLayoutVars>
          <dgm:chPref val="3"/>
        </dgm:presLayoutVars>
      </dgm:prSet>
      <dgm:spPr/>
    </dgm:pt>
    <dgm:pt modelId="{5B968122-0D6A-4DB9-8239-7D69168FB46E}" type="pres">
      <dgm:prSet presAssocID="{9D9F8307-A837-444E-AB89-E5732159352C}" presName="rootConnector3" presStyleLbl="asst2" presStyleIdx="4" presStyleCnt="7"/>
      <dgm:spPr/>
    </dgm:pt>
    <dgm:pt modelId="{1FB15574-2F1D-40F8-8B98-DA7781D73F21}" type="pres">
      <dgm:prSet presAssocID="{9D9F8307-A837-444E-AB89-E5732159352C}" presName="hierChild6" presStyleCnt="0"/>
      <dgm:spPr/>
    </dgm:pt>
    <dgm:pt modelId="{F3698BF8-165A-4DCC-9189-6C9EE8AB4ABF}" type="pres">
      <dgm:prSet presAssocID="{9D9F8307-A837-444E-AB89-E5732159352C}" presName="hierChild7" presStyleCnt="0"/>
      <dgm:spPr/>
    </dgm:pt>
    <dgm:pt modelId="{6386B770-AE3C-4F2B-A9DE-7A9E2928DA70}" type="pres">
      <dgm:prSet presAssocID="{E789C47E-65E8-41F0-9A70-21FB909CA620}" presName="Name37" presStyleLbl="parChTrans1D2" presStyleIdx="5" presStyleCnt="9"/>
      <dgm:spPr/>
    </dgm:pt>
    <dgm:pt modelId="{1F6CEBD5-3D88-4CE1-82D3-16F9AEF86950}" type="pres">
      <dgm:prSet presAssocID="{962DAE39-9C11-480B-BB76-3D87A6A1FAA9}" presName="hierRoot2" presStyleCnt="0">
        <dgm:presLayoutVars>
          <dgm:hierBranch val="init"/>
        </dgm:presLayoutVars>
      </dgm:prSet>
      <dgm:spPr/>
    </dgm:pt>
    <dgm:pt modelId="{8729DEA3-2947-4A35-98A8-19CD65506C99}" type="pres">
      <dgm:prSet presAssocID="{962DAE39-9C11-480B-BB76-3D87A6A1FAA9}" presName="rootComposite" presStyleCnt="0"/>
      <dgm:spPr/>
    </dgm:pt>
    <dgm:pt modelId="{AFC59955-1BE3-49C3-9687-0AF7AE927ACF}" type="pres">
      <dgm:prSet presAssocID="{962DAE39-9C11-480B-BB76-3D87A6A1FAA9}" presName="rootText" presStyleLbl="node2" presStyleIdx="5" presStyleCnt="7">
        <dgm:presLayoutVars>
          <dgm:chPref val="3"/>
        </dgm:presLayoutVars>
      </dgm:prSet>
      <dgm:spPr/>
    </dgm:pt>
    <dgm:pt modelId="{B7F5DF0D-8E28-43BF-B0AC-98629C5F0837}" type="pres">
      <dgm:prSet presAssocID="{962DAE39-9C11-480B-BB76-3D87A6A1FAA9}" presName="rootConnector" presStyleLbl="node2" presStyleIdx="5" presStyleCnt="7"/>
      <dgm:spPr/>
    </dgm:pt>
    <dgm:pt modelId="{88E5C529-819D-4AEF-AB37-F6ADFDD1485C}" type="pres">
      <dgm:prSet presAssocID="{962DAE39-9C11-480B-BB76-3D87A6A1FAA9}" presName="hierChild4" presStyleCnt="0"/>
      <dgm:spPr/>
    </dgm:pt>
    <dgm:pt modelId="{6545DFB7-2132-4BEE-B0DD-9FC75761A74B}" type="pres">
      <dgm:prSet presAssocID="{CC3BB4B9-C029-4156-A973-6755B57E8923}" presName="Name37" presStyleLbl="parChTrans1D3" presStyleIdx="10" presStyleCnt="14"/>
      <dgm:spPr/>
    </dgm:pt>
    <dgm:pt modelId="{9C1925EE-BAB5-42EE-96C8-F7DAAE04509A}" type="pres">
      <dgm:prSet presAssocID="{4CA1C231-45E7-4485-8B7A-E6AB41EAF377}" presName="hierRoot2" presStyleCnt="0">
        <dgm:presLayoutVars>
          <dgm:hierBranch val="init"/>
        </dgm:presLayoutVars>
      </dgm:prSet>
      <dgm:spPr/>
    </dgm:pt>
    <dgm:pt modelId="{23864116-D486-4E18-AEAD-377220389B82}" type="pres">
      <dgm:prSet presAssocID="{4CA1C231-45E7-4485-8B7A-E6AB41EAF377}" presName="rootComposite" presStyleCnt="0"/>
      <dgm:spPr/>
    </dgm:pt>
    <dgm:pt modelId="{A5F51D1D-1C58-4595-9345-8F2C2A38F186}" type="pres">
      <dgm:prSet presAssocID="{4CA1C231-45E7-4485-8B7A-E6AB41EAF377}" presName="rootText" presStyleLbl="node3" presStyleIdx="5" presStyleCnt="7">
        <dgm:presLayoutVars>
          <dgm:chPref val="3"/>
        </dgm:presLayoutVars>
      </dgm:prSet>
      <dgm:spPr/>
    </dgm:pt>
    <dgm:pt modelId="{DB389C69-08B3-4AE2-9376-6EDECC63862B}" type="pres">
      <dgm:prSet presAssocID="{4CA1C231-45E7-4485-8B7A-E6AB41EAF377}" presName="rootConnector" presStyleLbl="node3" presStyleIdx="5" presStyleCnt="7"/>
      <dgm:spPr/>
    </dgm:pt>
    <dgm:pt modelId="{337304CB-8E4F-4370-B759-6C5027E71B98}" type="pres">
      <dgm:prSet presAssocID="{4CA1C231-45E7-4485-8B7A-E6AB41EAF377}" presName="hierChild4" presStyleCnt="0"/>
      <dgm:spPr/>
    </dgm:pt>
    <dgm:pt modelId="{FBF3C7CD-7909-405A-93DA-B5A39F383A89}" type="pres">
      <dgm:prSet presAssocID="{5C16646D-135A-4CFF-B963-E23A07466188}" presName="Name37" presStyleLbl="parChTrans1D4" presStyleIdx="5" presStyleCnt="7"/>
      <dgm:spPr/>
    </dgm:pt>
    <dgm:pt modelId="{6300E3CF-E8C2-4BD5-A7F1-B08C0B632DC0}" type="pres">
      <dgm:prSet presAssocID="{AB9AF498-0915-4F06-BB47-1688F1FA9D78}" presName="hierRoot2" presStyleCnt="0">
        <dgm:presLayoutVars>
          <dgm:hierBranch val="init"/>
        </dgm:presLayoutVars>
      </dgm:prSet>
      <dgm:spPr/>
    </dgm:pt>
    <dgm:pt modelId="{30016309-3009-43FB-AD1D-FFB2417D3EEF}" type="pres">
      <dgm:prSet presAssocID="{AB9AF498-0915-4F06-BB47-1688F1FA9D78}" presName="rootComposite" presStyleCnt="0"/>
      <dgm:spPr/>
    </dgm:pt>
    <dgm:pt modelId="{F07CACCC-1D4E-470D-9C67-65D6B7ED116C}" type="pres">
      <dgm:prSet presAssocID="{AB9AF498-0915-4F06-BB47-1688F1FA9D78}" presName="rootText" presStyleLbl="node4" presStyleIdx="5" presStyleCnt="7">
        <dgm:presLayoutVars>
          <dgm:chPref val="3"/>
        </dgm:presLayoutVars>
      </dgm:prSet>
      <dgm:spPr/>
    </dgm:pt>
    <dgm:pt modelId="{BBFDFE8D-FE62-469A-A7E0-EFD1CBC37603}" type="pres">
      <dgm:prSet presAssocID="{AB9AF498-0915-4F06-BB47-1688F1FA9D78}" presName="rootConnector" presStyleLbl="node4" presStyleIdx="5" presStyleCnt="7"/>
      <dgm:spPr/>
    </dgm:pt>
    <dgm:pt modelId="{616DBD2B-2776-441E-91F3-CECD4CE12824}" type="pres">
      <dgm:prSet presAssocID="{AB9AF498-0915-4F06-BB47-1688F1FA9D78}" presName="hierChild4" presStyleCnt="0"/>
      <dgm:spPr/>
    </dgm:pt>
    <dgm:pt modelId="{F1DCC0CC-D540-488E-8070-83C4B280172F}" type="pres">
      <dgm:prSet presAssocID="{AB9AF498-0915-4F06-BB47-1688F1FA9D78}" presName="hierChild5" presStyleCnt="0"/>
      <dgm:spPr/>
    </dgm:pt>
    <dgm:pt modelId="{3E30ABD3-1101-4373-8D2A-DC4DCD91E746}" type="pres">
      <dgm:prSet presAssocID="{4CA1C231-45E7-4485-8B7A-E6AB41EAF377}" presName="hierChild5" presStyleCnt="0"/>
      <dgm:spPr/>
    </dgm:pt>
    <dgm:pt modelId="{253FE492-A630-4FCD-94E4-D677D7723F8D}" type="pres">
      <dgm:prSet presAssocID="{962DAE39-9C11-480B-BB76-3D87A6A1FAA9}" presName="hierChild5" presStyleCnt="0"/>
      <dgm:spPr/>
    </dgm:pt>
    <dgm:pt modelId="{09A1F2B3-4237-46DB-BAAD-FEEDEB2E9394}" type="pres">
      <dgm:prSet presAssocID="{9ACA2262-3DE9-467D-83FD-EF4AE51D3759}" presName="Name111" presStyleLbl="parChTrans1D3" presStyleIdx="11" presStyleCnt="14"/>
      <dgm:spPr/>
    </dgm:pt>
    <dgm:pt modelId="{4252981F-B869-4E33-86BE-8FA5FEEE4BB9}" type="pres">
      <dgm:prSet presAssocID="{A19DC805-8955-497F-A5D1-0B854A96A4F6}" presName="hierRoot3" presStyleCnt="0">
        <dgm:presLayoutVars>
          <dgm:hierBranch val="init"/>
        </dgm:presLayoutVars>
      </dgm:prSet>
      <dgm:spPr/>
    </dgm:pt>
    <dgm:pt modelId="{EF526007-2E9B-4943-B82A-3FC111258EAF}" type="pres">
      <dgm:prSet presAssocID="{A19DC805-8955-497F-A5D1-0B854A96A4F6}" presName="rootComposite3" presStyleCnt="0"/>
      <dgm:spPr/>
    </dgm:pt>
    <dgm:pt modelId="{8A5AB387-ACC8-42B3-8E75-B499E4A13F51}" type="pres">
      <dgm:prSet presAssocID="{A19DC805-8955-497F-A5D1-0B854A96A4F6}" presName="rootText3" presStyleLbl="asst2" presStyleIdx="5" presStyleCnt="7" custScaleX="74673" custScaleY="68638">
        <dgm:presLayoutVars>
          <dgm:chPref val="3"/>
        </dgm:presLayoutVars>
      </dgm:prSet>
      <dgm:spPr/>
    </dgm:pt>
    <dgm:pt modelId="{052D49EF-60DB-4410-8AF7-E32CFE0975D5}" type="pres">
      <dgm:prSet presAssocID="{A19DC805-8955-497F-A5D1-0B854A96A4F6}" presName="rootConnector3" presStyleLbl="asst2" presStyleIdx="5" presStyleCnt="7"/>
      <dgm:spPr/>
    </dgm:pt>
    <dgm:pt modelId="{001EAEAD-7BE9-4A92-B9C1-A122A70F405D}" type="pres">
      <dgm:prSet presAssocID="{A19DC805-8955-497F-A5D1-0B854A96A4F6}" presName="hierChild6" presStyleCnt="0"/>
      <dgm:spPr/>
    </dgm:pt>
    <dgm:pt modelId="{51EE307E-920B-43D7-AA90-AF4465832268}" type="pres">
      <dgm:prSet presAssocID="{A19DC805-8955-497F-A5D1-0B854A96A4F6}" presName="hierChild7" presStyleCnt="0"/>
      <dgm:spPr/>
    </dgm:pt>
    <dgm:pt modelId="{8F225FAA-FB03-47DA-876D-A60A369A7612}" type="pres">
      <dgm:prSet presAssocID="{D42E6061-72F7-4C2D-BE56-F82972DEC26C}" presName="Name37" presStyleLbl="parChTrans1D2" presStyleIdx="6" presStyleCnt="9"/>
      <dgm:spPr/>
    </dgm:pt>
    <dgm:pt modelId="{3F2F82EF-B45F-495B-8915-55C5E56B6316}" type="pres">
      <dgm:prSet presAssocID="{A47C68C0-92D3-418B-A6C9-AF0960C47036}" presName="hierRoot2" presStyleCnt="0">
        <dgm:presLayoutVars>
          <dgm:hierBranch val="init"/>
        </dgm:presLayoutVars>
      </dgm:prSet>
      <dgm:spPr/>
    </dgm:pt>
    <dgm:pt modelId="{0B821E3F-DBB8-46DD-8808-1556DBB4842D}" type="pres">
      <dgm:prSet presAssocID="{A47C68C0-92D3-418B-A6C9-AF0960C47036}" presName="rootComposite" presStyleCnt="0"/>
      <dgm:spPr/>
    </dgm:pt>
    <dgm:pt modelId="{4ED9D117-A215-4C86-B599-5F23CBB18A73}" type="pres">
      <dgm:prSet presAssocID="{A47C68C0-92D3-418B-A6C9-AF0960C47036}" presName="rootText" presStyleLbl="node2" presStyleIdx="6" presStyleCnt="7">
        <dgm:presLayoutVars>
          <dgm:chPref val="3"/>
        </dgm:presLayoutVars>
      </dgm:prSet>
      <dgm:spPr/>
    </dgm:pt>
    <dgm:pt modelId="{0F5D04C7-74AA-4A07-A50A-85A58077A024}" type="pres">
      <dgm:prSet presAssocID="{A47C68C0-92D3-418B-A6C9-AF0960C47036}" presName="rootConnector" presStyleLbl="node2" presStyleIdx="6" presStyleCnt="7"/>
      <dgm:spPr/>
    </dgm:pt>
    <dgm:pt modelId="{A16C5FF7-4D91-42E2-9A01-D51659940D8E}" type="pres">
      <dgm:prSet presAssocID="{A47C68C0-92D3-418B-A6C9-AF0960C47036}" presName="hierChild4" presStyleCnt="0"/>
      <dgm:spPr/>
    </dgm:pt>
    <dgm:pt modelId="{8965F127-75B4-4663-9EF3-5BA27345F729}" type="pres">
      <dgm:prSet presAssocID="{F99EE68D-5713-4044-9DEE-9FEC277F29D5}" presName="Name37" presStyleLbl="parChTrans1D3" presStyleIdx="12" presStyleCnt="14"/>
      <dgm:spPr/>
    </dgm:pt>
    <dgm:pt modelId="{B7E7D32A-F7F4-4664-AAA4-34CDE879DCD3}" type="pres">
      <dgm:prSet presAssocID="{61C519B9-0353-4044-9737-0E023299FD55}" presName="hierRoot2" presStyleCnt="0">
        <dgm:presLayoutVars>
          <dgm:hierBranch val="init"/>
        </dgm:presLayoutVars>
      </dgm:prSet>
      <dgm:spPr/>
    </dgm:pt>
    <dgm:pt modelId="{8058573D-0D9D-4B40-A7EA-67FAD096F693}" type="pres">
      <dgm:prSet presAssocID="{61C519B9-0353-4044-9737-0E023299FD55}" presName="rootComposite" presStyleCnt="0"/>
      <dgm:spPr/>
    </dgm:pt>
    <dgm:pt modelId="{0D914B03-27F7-4FD9-AC06-15D0B0556909}" type="pres">
      <dgm:prSet presAssocID="{61C519B9-0353-4044-9737-0E023299FD55}" presName="rootText" presStyleLbl="node3" presStyleIdx="6" presStyleCnt="7">
        <dgm:presLayoutVars>
          <dgm:chPref val="3"/>
        </dgm:presLayoutVars>
      </dgm:prSet>
      <dgm:spPr/>
    </dgm:pt>
    <dgm:pt modelId="{ED7B1681-DC5F-455D-9996-EE33C908B2C2}" type="pres">
      <dgm:prSet presAssocID="{61C519B9-0353-4044-9737-0E023299FD55}" presName="rootConnector" presStyleLbl="node3" presStyleIdx="6" presStyleCnt="7"/>
      <dgm:spPr/>
    </dgm:pt>
    <dgm:pt modelId="{1FAEB6ED-B9BB-4D7E-A2CD-86DC6240DBA6}" type="pres">
      <dgm:prSet presAssocID="{61C519B9-0353-4044-9737-0E023299FD55}" presName="hierChild4" presStyleCnt="0"/>
      <dgm:spPr/>
    </dgm:pt>
    <dgm:pt modelId="{5D710CCA-BEC3-46B9-86F8-772EABBE7788}" type="pres">
      <dgm:prSet presAssocID="{1B1386AD-D604-446B-A76A-224CDA97414C}" presName="Name37" presStyleLbl="parChTrans1D4" presStyleIdx="6" presStyleCnt="7"/>
      <dgm:spPr/>
    </dgm:pt>
    <dgm:pt modelId="{42C960E8-CD65-4463-A7EA-CC4E63D83F29}" type="pres">
      <dgm:prSet presAssocID="{C1EF8040-5845-45F9-9D55-2C6954BE20FB}" presName="hierRoot2" presStyleCnt="0">
        <dgm:presLayoutVars>
          <dgm:hierBranch val="init"/>
        </dgm:presLayoutVars>
      </dgm:prSet>
      <dgm:spPr/>
    </dgm:pt>
    <dgm:pt modelId="{3F4E412D-306A-42D8-8F54-BE68A0ACDAD8}" type="pres">
      <dgm:prSet presAssocID="{C1EF8040-5845-45F9-9D55-2C6954BE20FB}" presName="rootComposite" presStyleCnt="0"/>
      <dgm:spPr/>
    </dgm:pt>
    <dgm:pt modelId="{15C5A562-1220-4166-913C-94E432F2F30A}" type="pres">
      <dgm:prSet presAssocID="{C1EF8040-5845-45F9-9D55-2C6954BE20FB}" presName="rootText" presStyleLbl="node4" presStyleIdx="6" presStyleCnt="7">
        <dgm:presLayoutVars>
          <dgm:chPref val="3"/>
        </dgm:presLayoutVars>
      </dgm:prSet>
      <dgm:spPr/>
    </dgm:pt>
    <dgm:pt modelId="{185BE3D2-CC6A-454D-A1D3-0F3E1F72C33B}" type="pres">
      <dgm:prSet presAssocID="{C1EF8040-5845-45F9-9D55-2C6954BE20FB}" presName="rootConnector" presStyleLbl="node4" presStyleIdx="6" presStyleCnt="7"/>
      <dgm:spPr/>
    </dgm:pt>
    <dgm:pt modelId="{DAE01848-8997-4A78-8D65-8B0D43A5960D}" type="pres">
      <dgm:prSet presAssocID="{C1EF8040-5845-45F9-9D55-2C6954BE20FB}" presName="hierChild4" presStyleCnt="0"/>
      <dgm:spPr/>
    </dgm:pt>
    <dgm:pt modelId="{3B0FC8D2-63E6-4694-83A4-7A52AD223C99}" type="pres">
      <dgm:prSet presAssocID="{C1EF8040-5845-45F9-9D55-2C6954BE20FB}" presName="hierChild5" presStyleCnt="0"/>
      <dgm:spPr/>
    </dgm:pt>
    <dgm:pt modelId="{BC90C57C-0B42-45C3-87C7-E3E5849E87B7}" type="pres">
      <dgm:prSet presAssocID="{61C519B9-0353-4044-9737-0E023299FD55}" presName="hierChild5" presStyleCnt="0"/>
      <dgm:spPr/>
    </dgm:pt>
    <dgm:pt modelId="{3BE0A4B4-EF06-4548-B9FF-A5B94B02C272}" type="pres">
      <dgm:prSet presAssocID="{A47C68C0-92D3-418B-A6C9-AF0960C47036}" presName="hierChild5" presStyleCnt="0"/>
      <dgm:spPr/>
    </dgm:pt>
    <dgm:pt modelId="{88E4EC3E-C927-4368-B250-98E341568FBC}" type="pres">
      <dgm:prSet presAssocID="{86DE70B2-0637-4C33-BD2D-F70B29E02CD1}" presName="Name111" presStyleLbl="parChTrans1D3" presStyleIdx="13" presStyleCnt="14"/>
      <dgm:spPr/>
    </dgm:pt>
    <dgm:pt modelId="{E2A8F32B-76C9-41F5-AA47-D5D715F4C1F7}" type="pres">
      <dgm:prSet presAssocID="{CE1B4F46-295A-4292-A8AF-A4DFDD08EA0C}" presName="hierRoot3" presStyleCnt="0">
        <dgm:presLayoutVars>
          <dgm:hierBranch val="init"/>
        </dgm:presLayoutVars>
      </dgm:prSet>
      <dgm:spPr/>
    </dgm:pt>
    <dgm:pt modelId="{0B0F53C7-9633-4910-9DC5-16C36038683F}" type="pres">
      <dgm:prSet presAssocID="{CE1B4F46-295A-4292-A8AF-A4DFDD08EA0C}" presName="rootComposite3" presStyleCnt="0"/>
      <dgm:spPr/>
    </dgm:pt>
    <dgm:pt modelId="{8306555B-B12D-415C-A773-795F09A81108}" type="pres">
      <dgm:prSet presAssocID="{CE1B4F46-295A-4292-A8AF-A4DFDD08EA0C}" presName="rootText3" presStyleLbl="asst2" presStyleIdx="6" presStyleCnt="7" custScaleX="74673" custScaleY="68638">
        <dgm:presLayoutVars>
          <dgm:chPref val="3"/>
        </dgm:presLayoutVars>
      </dgm:prSet>
      <dgm:spPr/>
    </dgm:pt>
    <dgm:pt modelId="{573EF8EB-3897-46B7-8576-285836780E2C}" type="pres">
      <dgm:prSet presAssocID="{CE1B4F46-295A-4292-A8AF-A4DFDD08EA0C}" presName="rootConnector3" presStyleLbl="asst2" presStyleIdx="6" presStyleCnt="7"/>
      <dgm:spPr/>
    </dgm:pt>
    <dgm:pt modelId="{5B5A61A2-07BB-4AD9-9706-264330B62BE9}" type="pres">
      <dgm:prSet presAssocID="{CE1B4F46-295A-4292-A8AF-A4DFDD08EA0C}" presName="hierChild6" presStyleCnt="0"/>
      <dgm:spPr/>
    </dgm:pt>
    <dgm:pt modelId="{741F8CC2-3EFE-4E38-9DF4-023CA7B490FF}" type="pres">
      <dgm:prSet presAssocID="{CE1B4F46-295A-4292-A8AF-A4DFDD08EA0C}" presName="hierChild7" presStyleCnt="0"/>
      <dgm:spPr/>
    </dgm:pt>
    <dgm:pt modelId="{437A0039-4D28-44A3-984E-B156DED0CC1A}" type="pres">
      <dgm:prSet presAssocID="{843EFEC1-814D-401E-9D00-E6E9CAA2E06B}" presName="hierChild3" presStyleCnt="0"/>
      <dgm:spPr/>
    </dgm:pt>
    <dgm:pt modelId="{32576871-290E-47AC-B543-1D347E25FA34}" type="pres">
      <dgm:prSet presAssocID="{EA1A6EC8-DC28-45C7-975B-610924587DF0}" presName="Name111" presStyleLbl="parChTrans1D2" presStyleIdx="7" presStyleCnt="9"/>
      <dgm:spPr/>
    </dgm:pt>
    <dgm:pt modelId="{D32F9420-D25E-4FCC-9A70-2EBB66F57EA6}" type="pres">
      <dgm:prSet presAssocID="{C281E20F-D5C5-4A9F-BD7A-889214299C3B}" presName="hierRoot3" presStyleCnt="0">
        <dgm:presLayoutVars>
          <dgm:hierBranch val="init"/>
        </dgm:presLayoutVars>
      </dgm:prSet>
      <dgm:spPr/>
    </dgm:pt>
    <dgm:pt modelId="{E904AF78-F730-4582-AB92-68BE4450ED8A}" type="pres">
      <dgm:prSet presAssocID="{C281E20F-D5C5-4A9F-BD7A-889214299C3B}" presName="rootComposite3" presStyleCnt="0"/>
      <dgm:spPr/>
    </dgm:pt>
    <dgm:pt modelId="{B8A882C1-D66C-4B35-AC9C-9B92FF6D4642}" type="pres">
      <dgm:prSet presAssocID="{C281E20F-D5C5-4A9F-BD7A-889214299C3B}" presName="rootText3" presStyleLbl="asst1" presStyleIdx="0" presStyleCnt="2">
        <dgm:presLayoutVars>
          <dgm:chPref val="3"/>
        </dgm:presLayoutVars>
      </dgm:prSet>
      <dgm:spPr/>
    </dgm:pt>
    <dgm:pt modelId="{ADBDC2B5-B20F-4EAD-BCA4-250BD3DDF9A2}" type="pres">
      <dgm:prSet presAssocID="{C281E20F-D5C5-4A9F-BD7A-889214299C3B}" presName="rootConnector3" presStyleLbl="asst1" presStyleIdx="0" presStyleCnt="2"/>
      <dgm:spPr/>
    </dgm:pt>
    <dgm:pt modelId="{748ECA69-A276-4A25-AAAA-A5EF4162FBB5}" type="pres">
      <dgm:prSet presAssocID="{C281E20F-D5C5-4A9F-BD7A-889214299C3B}" presName="hierChild6" presStyleCnt="0"/>
      <dgm:spPr/>
    </dgm:pt>
    <dgm:pt modelId="{7741F9D7-9B13-4564-9445-8F1DD8B14E68}" type="pres">
      <dgm:prSet presAssocID="{C281E20F-D5C5-4A9F-BD7A-889214299C3B}" presName="hierChild7" presStyleCnt="0"/>
      <dgm:spPr/>
    </dgm:pt>
    <dgm:pt modelId="{2B81358B-F421-49CE-8D59-699DACCF0F57}" type="pres">
      <dgm:prSet presAssocID="{113CCF9B-D5B8-49DB-9015-43FB80F9D6E7}" presName="Name111" presStyleLbl="parChTrans1D2" presStyleIdx="8" presStyleCnt="9"/>
      <dgm:spPr/>
    </dgm:pt>
    <dgm:pt modelId="{2D343656-441D-4E12-B24F-DEB4FC84C5D4}" type="pres">
      <dgm:prSet presAssocID="{C8A19A2E-1D4D-44F8-B828-761D20B2D93A}" presName="hierRoot3" presStyleCnt="0">
        <dgm:presLayoutVars>
          <dgm:hierBranch val="init"/>
        </dgm:presLayoutVars>
      </dgm:prSet>
      <dgm:spPr/>
    </dgm:pt>
    <dgm:pt modelId="{9D184912-03C5-4C1B-A612-5DE9BD7DF067}" type="pres">
      <dgm:prSet presAssocID="{C8A19A2E-1D4D-44F8-B828-761D20B2D93A}" presName="rootComposite3" presStyleCnt="0"/>
      <dgm:spPr/>
    </dgm:pt>
    <dgm:pt modelId="{DC3686E4-4D5E-4075-9633-C6825457EF3A}" type="pres">
      <dgm:prSet presAssocID="{C8A19A2E-1D4D-44F8-B828-761D20B2D93A}" presName="rootText3" presStyleLbl="asst1" presStyleIdx="1" presStyleCnt="2">
        <dgm:presLayoutVars>
          <dgm:chPref val="3"/>
        </dgm:presLayoutVars>
      </dgm:prSet>
      <dgm:spPr/>
    </dgm:pt>
    <dgm:pt modelId="{B491D230-E9E1-4257-AA5F-018EEC1CC56D}" type="pres">
      <dgm:prSet presAssocID="{C8A19A2E-1D4D-44F8-B828-761D20B2D93A}" presName="rootConnector3" presStyleLbl="asst1" presStyleIdx="1" presStyleCnt="2"/>
      <dgm:spPr/>
    </dgm:pt>
    <dgm:pt modelId="{681D4651-9050-4A33-B945-FC9D9BD686CD}" type="pres">
      <dgm:prSet presAssocID="{C8A19A2E-1D4D-44F8-B828-761D20B2D93A}" presName="hierChild6" presStyleCnt="0"/>
      <dgm:spPr/>
    </dgm:pt>
    <dgm:pt modelId="{D0BD9298-FBA1-49EE-9BE3-62588DA6C0AF}" type="pres">
      <dgm:prSet presAssocID="{C8A19A2E-1D4D-44F8-B828-761D20B2D93A}" presName="hierChild7" presStyleCnt="0"/>
      <dgm:spPr/>
    </dgm:pt>
  </dgm:ptLst>
  <dgm:cxnLst>
    <dgm:cxn modelId="{7B00EB03-03C3-4BA6-A996-C8A87C23FC42}" type="presOf" srcId="{9CB14C0D-07DB-4B77-BEB8-BE85008CAA28}" destId="{1D3B6A88-58D9-4595-B8FC-AB50F5201F42}" srcOrd="0" destOrd="0" presId="urn:microsoft.com/office/officeart/2005/8/layout/orgChart1"/>
    <dgm:cxn modelId="{5E496607-73DB-487C-8F19-020E5E98E48F}" type="presOf" srcId="{D1536063-8A94-4BB8-A5BB-FC3DD2891C5D}" destId="{D93E9224-1F79-4AEA-99F8-B9212802D854}" srcOrd="1" destOrd="0" presId="urn:microsoft.com/office/officeart/2005/8/layout/orgChart1"/>
    <dgm:cxn modelId="{740B7507-2BB1-43C1-B491-02A2C3F14D31}" type="presOf" srcId="{94B0FCCB-5123-4BF0-9EBF-117A6978DC6D}" destId="{6A466159-92A3-47B9-9224-BFA05E3F2568}" srcOrd="1" destOrd="0" presId="urn:microsoft.com/office/officeart/2005/8/layout/orgChart1"/>
    <dgm:cxn modelId="{B389D007-9B85-48B1-8422-871115C3B56D}" type="presOf" srcId="{61C519B9-0353-4044-9737-0E023299FD55}" destId="{ED7B1681-DC5F-455D-9996-EE33C908B2C2}" srcOrd="1" destOrd="0" presId="urn:microsoft.com/office/officeart/2005/8/layout/orgChart1"/>
    <dgm:cxn modelId="{2A75E107-C107-4BA5-905F-833F27FB30A8}" srcId="{843EFEC1-814D-401E-9D00-E6E9CAA2E06B}" destId="{9AAD03C2-DA2F-42BD-9C7D-B5A715B237DC}" srcOrd="4" destOrd="0" parTransId="{3188C73F-CF3B-467B-BF20-8877D94CF690}" sibTransId="{3E563751-50A1-456D-933E-3E7A9B898146}"/>
    <dgm:cxn modelId="{C37C0E0A-AECA-4001-98BB-D9F9F78F5EC2}" type="presOf" srcId="{9D9F8307-A837-444E-AB89-E5732159352C}" destId="{5B968122-0D6A-4DB9-8239-7D69168FB46E}" srcOrd="1" destOrd="0" presId="urn:microsoft.com/office/officeart/2005/8/layout/orgChart1"/>
    <dgm:cxn modelId="{D8A81A0B-9A46-452C-A65B-CA8A49B49A7F}" type="presOf" srcId="{19A65729-81CD-4E7A-892C-2318FD4061B1}" destId="{59FA8BE6-B21A-44B2-BAB2-7E943BE70BBE}" srcOrd="0" destOrd="0" presId="urn:microsoft.com/office/officeart/2005/8/layout/orgChart1"/>
    <dgm:cxn modelId="{7303B311-0B16-41CA-A9DF-F209DB965080}" type="presOf" srcId="{4788FBF9-7186-47C4-AF34-9DA9B3A89971}" destId="{88515FA7-8CB9-4983-BFA8-D7F8CF796F83}" srcOrd="0" destOrd="0" presId="urn:microsoft.com/office/officeart/2005/8/layout/orgChart1"/>
    <dgm:cxn modelId="{90362C12-3DDA-437A-AF6F-0BD1604CFF2C}" srcId="{77CFCE43-9FDB-42B6-B3D3-AA14833E8C2D}" destId="{D2701BA8-FED0-4BE2-88DF-1BF2DAF0CC53}" srcOrd="0" destOrd="0" parTransId="{880A828A-A384-4772-888D-CF9FDB2ADAD9}" sibTransId="{3A5FF0E4-E97D-43B2-B95D-6BC3C5769FC5}"/>
    <dgm:cxn modelId="{88CE7014-2166-4660-B6C6-D4BE23983AF4}" type="presOf" srcId="{E1868B26-D800-480E-B2E5-378C0D9EA103}" destId="{965F775F-1A5B-4810-9480-AA8059E704BF}" srcOrd="0" destOrd="0" presId="urn:microsoft.com/office/officeart/2005/8/layout/orgChart1"/>
    <dgm:cxn modelId="{EDA38615-F2A0-4353-8699-C1CE1FAD2020}" type="presOf" srcId="{843EFEC1-814D-401E-9D00-E6E9CAA2E06B}" destId="{F362A4F2-BA36-4106-A6DB-83ADBB8E88AF}" srcOrd="0" destOrd="0" presId="urn:microsoft.com/office/officeart/2005/8/layout/orgChart1"/>
    <dgm:cxn modelId="{920C8D17-C902-4291-91F6-3E3F786C9DFB}" type="presOf" srcId="{99B0C9E6-ACC7-44E4-A12D-3537A887ACD8}" destId="{EC3EB4FA-C204-48F5-B867-6103DEF2ADAE}" srcOrd="0" destOrd="0" presId="urn:microsoft.com/office/officeart/2005/8/layout/orgChart1"/>
    <dgm:cxn modelId="{DECAE017-46DB-461D-AA4A-2B22C9296C3F}" type="presOf" srcId="{94B0FCCB-5123-4BF0-9EBF-117A6978DC6D}" destId="{1AB7EC7E-953C-450C-906A-A951550FFA7B}" srcOrd="0" destOrd="0" presId="urn:microsoft.com/office/officeart/2005/8/layout/orgChart1"/>
    <dgm:cxn modelId="{4B907C1B-F3AE-4752-B079-D2FF24177013}" srcId="{F2458188-29CE-4A56-A0AD-45FAD8DCEA42}" destId="{2983C74E-6276-47FE-AABC-92C1198D8056}" srcOrd="1" destOrd="0" parTransId="{6A20CC01-0637-487C-8E81-172E6C42D033}" sibTransId="{7F3B8742-16D1-402D-A2F5-35023A9F8CFE}"/>
    <dgm:cxn modelId="{89AEA81B-258F-4BF2-865E-0A17A494F15D}" type="presOf" srcId="{F99EE68D-5713-4044-9DEE-9FEC277F29D5}" destId="{8965F127-75B4-4663-9EF3-5BA27345F729}" srcOrd="0" destOrd="0" presId="urn:microsoft.com/office/officeart/2005/8/layout/orgChart1"/>
    <dgm:cxn modelId="{4C1C701C-364B-4DF6-889C-E5EEAEA7BC5C}" type="presOf" srcId="{77CFCE43-9FDB-42B6-B3D3-AA14833E8C2D}" destId="{BCE6FA2F-00AE-45F4-9B20-446517B138C9}" srcOrd="1" destOrd="0" presId="urn:microsoft.com/office/officeart/2005/8/layout/orgChart1"/>
    <dgm:cxn modelId="{301E8C1D-C25D-4A6A-A0CC-71A3C4237DB4}" type="presOf" srcId="{9CB14C0D-07DB-4B77-BEB8-BE85008CAA28}" destId="{946AFF54-2BE4-4EB3-8449-4E7063B78B5D}" srcOrd="1" destOrd="0" presId="urn:microsoft.com/office/officeart/2005/8/layout/orgChart1"/>
    <dgm:cxn modelId="{0BBBA61D-D5F2-4346-B3A0-9E58F4FEF2B3}" type="presOf" srcId="{90AFCBF5-A988-4796-A012-4F5BE64B6625}" destId="{D72091E3-8F8B-4F95-93A9-3DF64E804771}" srcOrd="0" destOrd="0" presId="urn:microsoft.com/office/officeart/2005/8/layout/orgChart1"/>
    <dgm:cxn modelId="{4E1D1421-73D1-41E9-9A12-120DF6025612}" type="presOf" srcId="{EC5E4E31-0441-4F94-AF23-14E52B8EEB7D}" destId="{FEBEE3ED-B88E-44B4-8DA4-FBD1D04024CD}" srcOrd="1" destOrd="0" presId="urn:microsoft.com/office/officeart/2005/8/layout/orgChart1"/>
    <dgm:cxn modelId="{60719A29-42AE-4344-86E4-E9B6694BDE79}" srcId="{843EFEC1-814D-401E-9D00-E6E9CAA2E06B}" destId="{EFA71DFA-C6C0-418A-BA2E-EFC1BCC64790}" srcOrd="5" destOrd="0" parTransId="{EEFD8B23-F38E-4047-8CA9-12E4D4C95099}" sibTransId="{149CA17E-180D-418E-98B1-2D57FE68E52D}"/>
    <dgm:cxn modelId="{1389982D-5E91-4CB0-B05F-80B37D34392F}" type="presOf" srcId="{9D9F8307-A837-444E-AB89-E5732159352C}" destId="{24155B82-8A35-4358-A6F9-98793E0A19E6}" srcOrd="0" destOrd="0" presId="urn:microsoft.com/office/officeart/2005/8/layout/orgChart1"/>
    <dgm:cxn modelId="{177C0C2E-574B-40CC-8C53-D7E308A0B914}" srcId="{A47C68C0-92D3-418B-A6C9-AF0960C47036}" destId="{CE1B4F46-295A-4292-A8AF-A4DFDD08EA0C}" srcOrd="1" destOrd="0" parTransId="{86DE70B2-0637-4C33-BD2D-F70B29E02CD1}" sibTransId="{C24F857D-C738-4CAE-9D04-880AE0E86402}"/>
    <dgm:cxn modelId="{C1D6412E-C6D7-4240-AD5A-31B0E8115AF1}" type="presOf" srcId="{F2458188-29CE-4A56-A0AD-45FAD8DCEA42}" destId="{0853CF23-5246-415B-AC18-F70ED8403904}" srcOrd="0" destOrd="0" presId="urn:microsoft.com/office/officeart/2005/8/layout/orgChart1"/>
    <dgm:cxn modelId="{9A5F4031-0B69-4177-A4B9-5E2AB5122C46}" type="presOf" srcId="{54FC9E7E-7EBB-4575-A2F4-EB77937ED538}" destId="{1C478165-0915-4A2B-8A70-829D06002444}" srcOrd="0" destOrd="0" presId="urn:microsoft.com/office/officeart/2005/8/layout/orgChart1"/>
    <dgm:cxn modelId="{71E01232-4246-4F70-AAF9-CCF8ACEAE23E}" type="presOf" srcId="{4DFAD910-ECDB-4BA7-8C75-D0D0BB901C2F}" destId="{7C32D9A4-27E4-43F9-B787-34BD221769CA}" srcOrd="0" destOrd="0" presId="urn:microsoft.com/office/officeart/2005/8/layout/orgChart1"/>
    <dgm:cxn modelId="{1F617136-FBF8-47E7-A727-95B9EA48BA0A}" type="presOf" srcId="{EC5E4E31-0441-4F94-AF23-14E52B8EEB7D}" destId="{41DC18ED-B9A9-4103-8D58-2DFAD47AB6DA}" srcOrd="0" destOrd="0" presId="urn:microsoft.com/office/officeart/2005/8/layout/orgChart1"/>
    <dgm:cxn modelId="{3BD52639-BFE4-4958-BCA5-47959D61C096}" srcId="{962DAE39-9C11-480B-BB76-3D87A6A1FAA9}" destId="{A19DC805-8955-497F-A5D1-0B854A96A4F6}" srcOrd="1" destOrd="0" parTransId="{9ACA2262-3DE9-467D-83FD-EF4AE51D3759}" sibTransId="{33DD81B3-850F-488B-914F-D67246E601B9}"/>
    <dgm:cxn modelId="{3128905B-BE4A-4747-B876-3A0F54D97425}" srcId="{843EFEC1-814D-401E-9D00-E6E9CAA2E06B}" destId="{50AFA203-BDC1-464A-87E6-CDE525765CDB}" srcOrd="2" destOrd="0" parTransId="{0983EA73-C8F2-4AD3-9BF2-4A6A8FB8AFAF}" sibTransId="{E4562B82-AA25-4AFB-9556-351A9F5EA351}"/>
    <dgm:cxn modelId="{B81A7541-CC58-4D3B-99AB-B36AA1C64E5C}" type="presOf" srcId="{EFA71DFA-C6C0-418A-BA2E-EFC1BCC64790}" destId="{8A43C35C-A11C-4CEE-B2B3-1C9F57F73918}" srcOrd="0" destOrd="0" presId="urn:microsoft.com/office/officeart/2005/8/layout/orgChart1"/>
    <dgm:cxn modelId="{8B7CAF41-E2A5-4046-B2CE-CAB0AE2321AF}" srcId="{8F88FCD4-0AE1-4602-8135-5995FF2DD3B4}" destId="{4DFAD910-ECDB-4BA7-8C75-D0D0BB901C2F}" srcOrd="0" destOrd="0" parTransId="{606B9F4B-BB53-4F31-A478-67C7EEF89BA6}" sibTransId="{4F10F5A3-E4B6-4832-89AE-F5897EED20A8}"/>
    <dgm:cxn modelId="{9C246B62-9EFB-4738-B886-564DE3606044}" type="presOf" srcId="{50AFA203-BDC1-464A-87E6-CDE525765CDB}" destId="{F261F7C1-D5F6-454B-8256-E1463E44A36C}" srcOrd="1" destOrd="0" presId="urn:microsoft.com/office/officeart/2005/8/layout/orgChart1"/>
    <dgm:cxn modelId="{4188EB62-92F8-45C1-805D-60A00192C520}" type="presOf" srcId="{6A20CC01-0637-487C-8E81-172E6C42D033}" destId="{50D3ADB0-49BC-4125-ABD6-9B9EB9A0375F}" srcOrd="0" destOrd="0" presId="urn:microsoft.com/office/officeart/2005/8/layout/orgChart1"/>
    <dgm:cxn modelId="{BF113343-D559-4311-9638-61BA3999E67B}" type="presOf" srcId="{C281E20F-D5C5-4A9F-BD7A-889214299C3B}" destId="{ADBDC2B5-B20F-4EAD-BCA4-250BD3DDF9A2}" srcOrd="1" destOrd="0" presId="urn:microsoft.com/office/officeart/2005/8/layout/orgChart1"/>
    <dgm:cxn modelId="{1CF56043-9644-4563-B73B-2C2AE75C2AB2}" srcId="{D1536063-8A94-4BB8-A5BB-FC3DD2891C5D}" destId="{3EF73765-8D7F-4664-94F6-BADF3041F4C5}" srcOrd="0" destOrd="0" parTransId="{CB0D2772-43C8-49DC-A86B-0A525520D7C3}" sibTransId="{32A5FD07-1707-4880-83F6-1B23A8984D52}"/>
    <dgm:cxn modelId="{F5023544-A0B8-48B3-BE33-92E9B5388FD5}" srcId="{26037865-6355-4726-B320-465A6A020CB7}" destId="{77CFCE43-9FDB-42B6-B3D3-AA14833E8C2D}" srcOrd="0" destOrd="0" parTransId="{FEC32A92-51EE-4A8B-9C84-7F786E776F81}" sibTransId="{11A549AA-E213-46EC-BFCF-FD08E4A0CCF3}"/>
    <dgm:cxn modelId="{F07EC364-C76D-43C8-A193-90CB537BAE23}" type="presOf" srcId="{D2701BA8-FED0-4BE2-88DF-1BF2DAF0CC53}" destId="{05FABD16-04A0-47D5-B49D-88A94D94753D}" srcOrd="1" destOrd="0" presId="urn:microsoft.com/office/officeart/2005/8/layout/orgChart1"/>
    <dgm:cxn modelId="{4ABBD046-E6B8-4017-998B-00E6A27BBD7E}" type="presOf" srcId="{3EF73765-8D7F-4664-94F6-BADF3041F4C5}" destId="{55612AF4-F082-40C5-BADE-AD9A46D727A8}" srcOrd="0" destOrd="0" presId="urn:microsoft.com/office/officeart/2005/8/layout/orgChart1"/>
    <dgm:cxn modelId="{7DE22367-F599-4599-AA17-287C7B296DC2}" type="presOf" srcId="{54FC9E7E-7EBB-4575-A2F4-EB77937ED538}" destId="{44D0A65D-3BC5-4F83-BEEF-ED2AF3CB9859}" srcOrd="1" destOrd="0" presId="urn:microsoft.com/office/officeart/2005/8/layout/orgChart1"/>
    <dgm:cxn modelId="{2CD09248-8758-4792-A20D-8993643C4800}" type="presOf" srcId="{0D5C10B7-651B-4D20-AB58-BCDE5A0201AF}" destId="{339B9887-784C-4526-8FB7-B99F7901D6F1}" srcOrd="0" destOrd="0" presId="urn:microsoft.com/office/officeart/2005/8/layout/orgChart1"/>
    <dgm:cxn modelId="{5E90C068-920A-4F6C-8B99-45DF9ECACB59}" type="presOf" srcId="{C8A19A2E-1D4D-44F8-B828-761D20B2D93A}" destId="{B491D230-E9E1-4257-AA5F-018EEC1CC56D}" srcOrd="1" destOrd="0" presId="urn:microsoft.com/office/officeart/2005/8/layout/orgChart1"/>
    <dgm:cxn modelId="{4DD94749-E3A5-4FC3-AFEB-EE87108C5577}" type="presOf" srcId="{26037865-6355-4726-B320-465A6A020CB7}" destId="{A9F15282-508A-46B7-BA14-1D0FE6ECCA8F}" srcOrd="1" destOrd="0" presId="urn:microsoft.com/office/officeart/2005/8/layout/orgChart1"/>
    <dgm:cxn modelId="{D32E8049-CE58-424D-91B8-C4CEDE6B9385}" type="presOf" srcId="{EEFD8B23-F38E-4047-8CA9-12E4D4C95099}" destId="{97F54228-B1BB-4C9C-82E4-F6530FF46A8F}" srcOrd="0" destOrd="0" presId="urn:microsoft.com/office/officeart/2005/8/layout/orgChart1"/>
    <dgm:cxn modelId="{D9E2204B-BE45-43F8-9396-5AF1F378A059}" type="presOf" srcId="{4DFAD910-ECDB-4BA7-8C75-D0D0BB901C2F}" destId="{14E7B8D6-1352-4849-A764-6957EB014F10}" srcOrd="1" destOrd="0" presId="urn:microsoft.com/office/officeart/2005/8/layout/orgChart1"/>
    <dgm:cxn modelId="{0FF2744C-B5F4-44CC-BAAC-A8FB4DDCFA32}" type="presOf" srcId="{3EF73765-8D7F-4664-94F6-BADF3041F4C5}" destId="{B15C1982-9D38-4A9E-BD61-7631B3EA0873}" srcOrd="1" destOrd="0" presId="urn:microsoft.com/office/officeart/2005/8/layout/orgChart1"/>
    <dgm:cxn modelId="{C27FD56E-513D-4C48-A68E-DDBA99CFDAAF}" type="presOf" srcId="{D2701BA8-FED0-4BE2-88DF-1BF2DAF0CC53}" destId="{57749C70-9FB5-43D7-9684-C16C9F4A6252}" srcOrd="0" destOrd="0" presId="urn:microsoft.com/office/officeart/2005/8/layout/orgChart1"/>
    <dgm:cxn modelId="{69B6D66E-D60E-472C-AFC5-E44E95FF35A9}" srcId="{5A13435D-AEF8-408F-A8CD-68152BB6BB29}" destId="{94B0FCCB-5123-4BF0-9EBF-117A6978DC6D}" srcOrd="0" destOrd="0" parTransId="{19A65729-81CD-4E7A-892C-2318FD4061B1}" sibTransId="{2EF72AFD-7D22-400F-8BF9-48DE312EE240}"/>
    <dgm:cxn modelId="{3F090670-2FC4-4F15-B945-4302A126B690}" type="presOf" srcId="{9AAD03C2-DA2F-42BD-9C7D-B5A715B237DC}" destId="{D34E64D7-0D40-410B-9F0C-8CC9213BEE05}" srcOrd="1" destOrd="0" presId="urn:microsoft.com/office/officeart/2005/8/layout/orgChart1"/>
    <dgm:cxn modelId="{48748970-2F93-4A5E-9F75-6EE960185D1A}" type="presOf" srcId="{A47C68C0-92D3-418B-A6C9-AF0960C47036}" destId="{4ED9D117-A215-4C86-B599-5F23CBB18A73}" srcOrd="0" destOrd="0" presId="urn:microsoft.com/office/officeart/2005/8/layout/orgChart1"/>
    <dgm:cxn modelId="{8E0C0853-F3D6-4316-A010-A643CAB7A058}" type="presOf" srcId="{23FB28FB-8B6E-4F76-A579-CC9BAF8EC616}" destId="{547375D3-6703-4644-9A36-B4EC7A8BFB2C}" srcOrd="0" destOrd="0" presId="urn:microsoft.com/office/officeart/2005/8/layout/orgChart1"/>
    <dgm:cxn modelId="{21501156-8D20-417B-832B-A22C7F20828B}" type="presOf" srcId="{EA1A6EC8-DC28-45C7-975B-610924587DF0}" destId="{32576871-290E-47AC-B543-1D347E25FA34}" srcOrd="0" destOrd="0" presId="urn:microsoft.com/office/officeart/2005/8/layout/orgChart1"/>
    <dgm:cxn modelId="{598B7377-F58F-4EC6-845A-A12EA536B46C}" type="presOf" srcId="{61C519B9-0353-4044-9737-0E023299FD55}" destId="{0D914B03-27F7-4FD9-AC06-15D0B0556909}" srcOrd="0" destOrd="0" presId="urn:microsoft.com/office/officeart/2005/8/layout/orgChart1"/>
    <dgm:cxn modelId="{4971F257-934A-44BD-A9AA-67438D198EBA}" type="presOf" srcId="{2983C74E-6276-47FE-AABC-92C1198D8056}" destId="{5BD66244-AD6E-4AE0-8968-65DC067842C3}" srcOrd="0" destOrd="0" presId="urn:microsoft.com/office/officeart/2005/8/layout/orgChart1"/>
    <dgm:cxn modelId="{7AF24978-64A3-4047-92B5-E3916A5EC54C}" type="presOf" srcId="{9ACA2262-3DE9-467D-83FD-EF4AE51D3759}" destId="{09A1F2B3-4237-46DB-BAAD-FEEDEB2E9394}" srcOrd="0" destOrd="0" presId="urn:microsoft.com/office/officeart/2005/8/layout/orgChart1"/>
    <dgm:cxn modelId="{B335E178-A0A9-4F74-AC1C-A619C6B7065D}" type="presOf" srcId="{D42E6061-72F7-4C2D-BE56-F82972DEC26C}" destId="{8F225FAA-FB03-47DA-876D-A60A369A7612}" srcOrd="0" destOrd="0" presId="urn:microsoft.com/office/officeart/2005/8/layout/orgChart1"/>
    <dgm:cxn modelId="{7BE92579-3622-4B78-BCF2-00BDCA73CE2C}" type="presOf" srcId="{A47C68C0-92D3-418B-A6C9-AF0960C47036}" destId="{0F5D04C7-74AA-4A07-A50A-85A58077A024}" srcOrd="1" destOrd="0" presId="urn:microsoft.com/office/officeart/2005/8/layout/orgChart1"/>
    <dgm:cxn modelId="{19C2CA79-2527-49C4-B8BC-8228BAB14C2D}" type="presOf" srcId="{AA286A78-A04E-4F20-B140-C9C368C25F0B}" destId="{6B03986F-31BC-4BFF-AC7A-0BA0A6E0F644}" srcOrd="1" destOrd="0" presId="urn:microsoft.com/office/officeart/2005/8/layout/orgChart1"/>
    <dgm:cxn modelId="{062B1C7B-EBD4-4116-9CD5-37B7B8682D03}" type="presOf" srcId="{2983C74E-6276-47FE-AABC-92C1198D8056}" destId="{9C132151-78C1-4B71-B1F4-6E19075FC827}" srcOrd="1" destOrd="0" presId="urn:microsoft.com/office/officeart/2005/8/layout/orgChart1"/>
    <dgm:cxn modelId="{1DD4097D-B598-4591-ACDD-387201BE9207}" type="presOf" srcId="{C281E20F-D5C5-4A9F-BD7A-889214299C3B}" destId="{B8A882C1-D66C-4B35-AC9C-9B92FF6D4642}" srcOrd="0" destOrd="0" presId="urn:microsoft.com/office/officeart/2005/8/layout/orgChart1"/>
    <dgm:cxn modelId="{A8ED6C7F-49F5-445C-8083-3E581C96DA43}" type="presOf" srcId="{5C16646D-135A-4CFF-B963-E23A07466188}" destId="{FBF3C7CD-7909-405A-93DA-B5A39F383A89}" srcOrd="0" destOrd="0" presId="urn:microsoft.com/office/officeart/2005/8/layout/orgChart1"/>
    <dgm:cxn modelId="{18D4F982-D558-417F-AE74-4AD6932F4533}" type="presOf" srcId="{5A7A745A-28F8-495A-934B-C008118EB9EB}" destId="{0CB1D99A-24E0-4A1A-99BE-0BB5C81DD417}" srcOrd="1" destOrd="0" presId="urn:microsoft.com/office/officeart/2005/8/layout/orgChart1"/>
    <dgm:cxn modelId="{0A638A86-4D56-48EA-9B82-D5D660ECD9AC}" type="presOf" srcId="{77CFCE43-9FDB-42B6-B3D3-AA14833E8C2D}" destId="{F811D5E2-1370-4D8D-A0EA-958573815202}" srcOrd="0" destOrd="0" presId="urn:microsoft.com/office/officeart/2005/8/layout/orgChart1"/>
    <dgm:cxn modelId="{63A14688-4314-4038-B21A-16135344E085}" type="presOf" srcId="{D1536063-8A94-4BB8-A5BB-FC3DD2891C5D}" destId="{7DD86130-C6FB-4E9C-8B6E-38B01B902841}" srcOrd="0" destOrd="0" presId="urn:microsoft.com/office/officeart/2005/8/layout/orgChart1"/>
    <dgm:cxn modelId="{B4E94A8B-A8B4-4BD1-8972-3788702C463D}" type="presOf" srcId="{606B9F4B-BB53-4F31-A478-67C7EEF89BA6}" destId="{3636E0A3-B45F-438E-A787-3DB12DF34A19}" srcOrd="0" destOrd="0" presId="urn:microsoft.com/office/officeart/2005/8/layout/orgChart1"/>
    <dgm:cxn modelId="{03D1FB8B-D61D-4E33-A69E-A24671BA8FFC}" type="presOf" srcId="{61EEEA9E-75CF-480F-B35E-E06B74850BE9}" destId="{C5FFFB90-C1E9-4BE1-B012-2FAE6DA89FE9}" srcOrd="0" destOrd="0" presId="urn:microsoft.com/office/officeart/2005/8/layout/orgChart1"/>
    <dgm:cxn modelId="{B533498C-1893-4930-B970-9C4C8F5CFDC3}" srcId="{9AAD03C2-DA2F-42BD-9C7D-B5A715B237DC}" destId="{54FC9E7E-7EBB-4575-A2F4-EB77937ED538}" srcOrd="0" destOrd="0" parTransId="{23FB28FB-8B6E-4F76-A579-CC9BAF8EC616}" sibTransId="{4B14B780-1D47-4AE9-8937-CFBA55B897E8}"/>
    <dgm:cxn modelId="{6879388F-3F04-441F-B960-AA39555D0999}" type="presOf" srcId="{86DE70B2-0637-4C33-BD2D-F70B29E02CD1}" destId="{88E4EC3E-C927-4368-B250-98E341568FBC}" srcOrd="0" destOrd="0" presId="urn:microsoft.com/office/officeart/2005/8/layout/orgChart1"/>
    <dgm:cxn modelId="{BDED4F94-F995-4D29-8668-FB062FBD8647}" type="presOf" srcId="{1B1386AD-D604-446B-A76A-224CDA97414C}" destId="{5D710CCA-BEC3-46B9-86F8-772EABBE7788}" srcOrd="0" destOrd="0" presId="urn:microsoft.com/office/officeart/2005/8/layout/orgChart1"/>
    <dgm:cxn modelId="{49661298-A94E-458F-9B28-AAA149415818}" type="presOf" srcId="{FA26B363-4FD6-4D5E-B83E-1027825BBF9F}" destId="{F3975255-6A08-4796-87F9-AFF47117EB9C}" srcOrd="0" destOrd="0" presId="urn:microsoft.com/office/officeart/2005/8/layout/orgChart1"/>
    <dgm:cxn modelId="{104D2B99-7E90-46D3-87A6-32B816D37B62}" type="presOf" srcId="{5A13435D-AEF8-408F-A8CD-68152BB6BB29}" destId="{D81ADA4F-8C54-45C2-BD6A-DFA1FD61D2F0}" srcOrd="0" destOrd="0" presId="urn:microsoft.com/office/officeart/2005/8/layout/orgChart1"/>
    <dgm:cxn modelId="{7DA08F9D-B561-4A0B-A74D-20433DBBC00F}" srcId="{4CA1C231-45E7-4485-8B7A-E6AB41EAF377}" destId="{AB9AF498-0915-4F06-BB47-1688F1FA9D78}" srcOrd="0" destOrd="0" parTransId="{5C16646D-135A-4CFF-B963-E23A07466188}" sibTransId="{5AE5EA79-E660-41FC-BD81-6B6F0CB1C3EA}"/>
    <dgm:cxn modelId="{3CB1C89D-52F4-4540-81DD-67F4BD44A188}" srcId="{843EFEC1-814D-401E-9D00-E6E9CAA2E06B}" destId="{F2458188-29CE-4A56-A0AD-45FAD8DCEA42}" srcOrd="3" destOrd="0" parTransId="{E1868B26-D800-480E-B2E5-378C0D9EA103}" sibTransId="{4D187E10-BA49-437D-94BD-35B1FF731B17}"/>
    <dgm:cxn modelId="{BEAA099E-6ADF-465C-A60C-49551CDD3934}" type="presOf" srcId="{9AAD03C2-DA2F-42BD-9C7D-B5A715B237DC}" destId="{EA7DA5EC-44E6-4E56-8A0C-0A29986EFD80}" srcOrd="0" destOrd="0" presId="urn:microsoft.com/office/officeart/2005/8/layout/orgChart1"/>
    <dgm:cxn modelId="{75866F9E-6D4F-44D4-8B0B-15D0B0480014}" srcId="{843EFEC1-814D-401E-9D00-E6E9CAA2E06B}" destId="{962DAE39-9C11-480B-BB76-3D87A6A1FAA9}" srcOrd="6" destOrd="0" parTransId="{E789C47E-65E8-41F0-9A70-21FB909CA620}" sibTransId="{18FD28D2-5DC7-490F-8DF5-152ADB205636}"/>
    <dgm:cxn modelId="{8A3C97A0-9675-4D74-854A-988B4CBFD9C6}" type="presOf" srcId="{EE47CD4B-7648-4E68-90DA-F5BC90E4E96F}" destId="{65F98AD9-6015-4E2F-AC09-7547FA2AFF30}" srcOrd="0" destOrd="0" presId="urn:microsoft.com/office/officeart/2005/8/layout/orgChart1"/>
    <dgm:cxn modelId="{BA7D8BA1-CE9D-4F38-BB6E-CF7E1170B054}" type="presOf" srcId="{5A7A745A-28F8-495A-934B-C008118EB9EB}" destId="{2A461EE3-760E-45B0-ADAC-920F7F82CAF9}" srcOrd="0" destOrd="0" presId="urn:microsoft.com/office/officeart/2005/8/layout/orgChart1"/>
    <dgm:cxn modelId="{4F66E3A2-6626-4687-ACD0-FB30AC824662}" type="presOf" srcId="{2CDDE710-3C5A-444C-B772-AC2B0EE736E5}" destId="{AB953EB5-5E61-4B27-AE99-8FCBB09F418E}" srcOrd="0" destOrd="0" presId="urn:microsoft.com/office/officeart/2005/8/layout/orgChart1"/>
    <dgm:cxn modelId="{57BC46A4-3ED6-46C2-B152-439DD8867AF0}" srcId="{9AAD03C2-DA2F-42BD-9C7D-B5A715B237DC}" destId="{9CB14C0D-07DB-4B77-BEB8-BE85008CAA28}" srcOrd="1" destOrd="0" parTransId="{4788FBF9-7186-47C4-AF34-9DA9B3A89971}" sibTransId="{27EE8D56-CAE4-4F1E-8330-9125C15F7A01}"/>
    <dgm:cxn modelId="{E9EA16AA-89C2-44D9-BD64-3EBCB70E6131}" srcId="{962DAE39-9C11-480B-BB76-3D87A6A1FAA9}" destId="{4CA1C231-45E7-4485-8B7A-E6AB41EAF377}" srcOrd="0" destOrd="0" parTransId="{CC3BB4B9-C029-4156-A973-6755B57E8923}" sibTransId="{530BA054-301A-4047-98E3-E911FED7E080}"/>
    <dgm:cxn modelId="{B9183DAA-2609-4120-A79E-D816D0B56C67}" type="presOf" srcId="{3188C73F-CF3B-467B-BF20-8877D94CF690}" destId="{354479F9-C1B4-4D5D-B05B-F2D80431BA61}" srcOrd="0" destOrd="0" presId="urn:microsoft.com/office/officeart/2005/8/layout/orgChart1"/>
    <dgm:cxn modelId="{B99381AD-372B-47CC-90EB-4D07DF989329}" srcId="{843EFEC1-814D-401E-9D00-E6E9CAA2E06B}" destId="{C281E20F-D5C5-4A9F-BD7A-889214299C3B}" srcOrd="0" destOrd="0" parTransId="{EA1A6EC8-DC28-45C7-975B-610924587DF0}" sibTransId="{715B39AD-E271-4AB1-908D-FA54185AB271}"/>
    <dgm:cxn modelId="{BDD472AF-B003-4727-B78D-B22B838ECD32}" type="presOf" srcId="{843EFEC1-814D-401E-9D00-E6E9CAA2E06B}" destId="{AD7B9626-EB9F-4D9B-B76D-F7F00E548D92}" srcOrd="1" destOrd="0" presId="urn:microsoft.com/office/officeart/2005/8/layout/orgChart1"/>
    <dgm:cxn modelId="{278B95B0-52C0-47BA-9E68-B9FFA5B770FB}" type="presOf" srcId="{FEC32A92-51EE-4A8B-9C84-7F786E776F81}" destId="{F913F218-3D5A-401B-BD6E-E0AF657D2A5F}" srcOrd="0" destOrd="0" presId="urn:microsoft.com/office/officeart/2005/8/layout/orgChart1"/>
    <dgm:cxn modelId="{BC5A89B1-D610-4E68-B7A8-2DAB9DCEE5B1}" type="presOf" srcId="{AB9AF498-0915-4F06-BB47-1688F1FA9D78}" destId="{F07CACCC-1D4E-470D-9C67-65D6B7ED116C}" srcOrd="0" destOrd="0" presId="urn:microsoft.com/office/officeart/2005/8/layout/orgChart1"/>
    <dgm:cxn modelId="{2FA2BDB2-F38D-4829-8F80-B138117F34BC}" srcId="{843EFEC1-814D-401E-9D00-E6E9CAA2E06B}" destId="{A47C68C0-92D3-418B-A6C9-AF0960C47036}" srcOrd="7" destOrd="0" parTransId="{D42E6061-72F7-4C2D-BE56-F82972DEC26C}" sibTransId="{92C060DF-316D-4DE4-9E0D-B62276F5B4B3}"/>
    <dgm:cxn modelId="{F7C16AB3-DC02-4A58-A1D7-F6427129AC74}" type="presOf" srcId="{113CCF9B-D5B8-49DB-9015-43FB80F9D6E7}" destId="{2B81358B-F421-49CE-8D59-699DACCF0F57}" srcOrd="0" destOrd="0" presId="urn:microsoft.com/office/officeart/2005/8/layout/orgChart1"/>
    <dgm:cxn modelId="{877E51BA-908D-42B5-B007-287E524C4385}" type="presOf" srcId="{EFA71DFA-C6C0-418A-BA2E-EFC1BCC64790}" destId="{D367D6F1-B374-4654-9555-C56672677214}" srcOrd="1" destOrd="0" presId="urn:microsoft.com/office/officeart/2005/8/layout/orgChart1"/>
    <dgm:cxn modelId="{7AA8FFBA-19C4-4201-8237-E2A79EFD7CD1}" srcId="{843EFEC1-814D-401E-9D00-E6E9CAA2E06B}" destId="{26037865-6355-4726-B320-465A6A020CB7}" srcOrd="1" destOrd="0" parTransId="{FA26B363-4FD6-4D5E-B83E-1027825BBF9F}" sibTransId="{19E8B60E-58FA-46BC-81A9-D35334BD3F82}"/>
    <dgm:cxn modelId="{0D9443BC-6E84-45B0-BC01-0C3585575B2A}" srcId="{EFA71DFA-C6C0-418A-BA2E-EFC1BCC64790}" destId="{D1536063-8A94-4BB8-A5BB-FC3DD2891C5D}" srcOrd="0" destOrd="0" parTransId="{9A67EA66-DBE0-4AC7-BFAC-61CF47A8283B}" sibTransId="{09D47682-2F20-4EF5-97BD-AD89927E8246}"/>
    <dgm:cxn modelId="{D55027BE-4C35-4CF4-BA96-0A22AC790B88}" type="presOf" srcId="{A19DC805-8955-497F-A5D1-0B854A96A4F6}" destId="{8A5AB387-ACC8-42B3-8E75-B499E4A13F51}" srcOrd="0" destOrd="0" presId="urn:microsoft.com/office/officeart/2005/8/layout/orgChart1"/>
    <dgm:cxn modelId="{B83A4FC0-4810-4355-B6D5-2CEF07816FEC}" type="presOf" srcId="{9A67EA66-DBE0-4AC7-BFAC-61CF47A8283B}" destId="{06A92E47-3CF4-4C36-95BE-C168E08AE4BC}" srcOrd="0" destOrd="0" presId="urn:microsoft.com/office/officeart/2005/8/layout/orgChart1"/>
    <dgm:cxn modelId="{9AC9DBC1-35A7-43AE-A0EF-AB9CCA0E031F}" type="presOf" srcId="{0EED36CF-F776-48ED-B205-9CB5EC57B91E}" destId="{BC15DA12-F2EA-48E1-AEBD-23A84F19331B}" srcOrd="0" destOrd="0" presId="urn:microsoft.com/office/officeart/2005/8/layout/orgChart1"/>
    <dgm:cxn modelId="{A76EF3C1-695D-44E9-8A23-5A9B70E33AF3}" type="presOf" srcId="{AA286A78-A04E-4F20-B140-C9C368C25F0B}" destId="{0A2B488F-1597-4F2E-8AD8-BD9924B34D7C}" srcOrd="0" destOrd="0" presId="urn:microsoft.com/office/officeart/2005/8/layout/orgChart1"/>
    <dgm:cxn modelId="{2A3B70C3-F669-4009-B615-B1658491B098}" srcId="{843EFEC1-814D-401E-9D00-E6E9CAA2E06B}" destId="{C8A19A2E-1D4D-44F8-B828-761D20B2D93A}" srcOrd="8" destOrd="0" parTransId="{113CCF9B-D5B8-49DB-9015-43FB80F9D6E7}" sibTransId="{A642F3E4-8E2E-4EB3-A312-8FA870886C82}"/>
    <dgm:cxn modelId="{FEDD0BC5-BCEF-4E0B-90FF-874C05187D09}" type="presOf" srcId="{4CA1C231-45E7-4485-8B7A-E6AB41EAF377}" destId="{A5F51D1D-1C58-4595-9345-8F2C2A38F186}" srcOrd="0" destOrd="0" presId="urn:microsoft.com/office/officeart/2005/8/layout/orgChart1"/>
    <dgm:cxn modelId="{65A561C6-C02B-461E-8152-026AF9196FC0}" type="presOf" srcId="{8F88FCD4-0AE1-4602-8135-5995FF2DD3B4}" destId="{CAED16E5-FA17-44E1-931F-DDDD82E3CDBB}" srcOrd="0" destOrd="0" presId="urn:microsoft.com/office/officeart/2005/8/layout/orgChart1"/>
    <dgm:cxn modelId="{15FBF8C8-0E46-43E7-BDFA-20CABAA72EF2}" srcId="{EFA71DFA-C6C0-418A-BA2E-EFC1BCC64790}" destId="{9D9F8307-A837-444E-AB89-E5732159352C}" srcOrd="1" destOrd="0" parTransId="{90AFCBF5-A988-4796-A012-4F5BE64B6625}" sibTransId="{3525043A-B3C9-45CC-89C5-E9B370158AEC}"/>
    <dgm:cxn modelId="{C8A86AC9-C84E-4357-A7BB-26316F044F18}" type="presOf" srcId="{5A13435D-AEF8-408F-A8CD-68152BB6BB29}" destId="{D3B86088-63B7-43EB-80F4-95F6252EFFEE}" srcOrd="1" destOrd="0" presId="urn:microsoft.com/office/officeart/2005/8/layout/orgChart1"/>
    <dgm:cxn modelId="{83CB75CA-A2D5-4653-9BF7-91813FB07290}" srcId="{61C519B9-0353-4044-9737-0E023299FD55}" destId="{C1EF8040-5845-45F9-9D55-2C6954BE20FB}" srcOrd="0" destOrd="0" parTransId="{1B1386AD-D604-446B-A76A-224CDA97414C}" sibTransId="{2E9E5504-1E13-41C9-B947-FF3B52E01305}"/>
    <dgm:cxn modelId="{797BAACA-F00B-4972-860A-B1295E1A7082}" type="presOf" srcId="{A19DC805-8955-497F-A5D1-0B854A96A4F6}" destId="{052D49EF-60DB-4410-8AF7-E32CFE0975D5}" srcOrd="1" destOrd="0" presId="urn:microsoft.com/office/officeart/2005/8/layout/orgChart1"/>
    <dgm:cxn modelId="{D68B8ECF-4D36-4384-A7C4-9E9D09E26BFA}" srcId="{61EEEA9E-75CF-480F-B35E-E06B74850BE9}" destId="{843EFEC1-814D-401E-9D00-E6E9CAA2E06B}" srcOrd="0" destOrd="0" parTransId="{52150BE5-C36C-4ABE-814B-40DED20BB42D}" sibTransId="{C85B452E-0472-4A45-BBD5-B146310707F8}"/>
    <dgm:cxn modelId="{9F137DD1-7772-4DEA-8144-12124B9065E3}" type="presOf" srcId="{8F88FCD4-0AE1-4602-8135-5995FF2DD3B4}" destId="{C06FE708-C849-4540-89AB-8B3807198D4F}" srcOrd="1" destOrd="0" presId="urn:microsoft.com/office/officeart/2005/8/layout/orgChart1"/>
    <dgm:cxn modelId="{200AEDD3-E499-412D-938C-1D0DBC88ECEE}" type="presOf" srcId="{CE1B4F46-295A-4292-A8AF-A4DFDD08EA0C}" destId="{573EF8EB-3897-46B7-8576-285836780E2C}" srcOrd="1" destOrd="0" presId="urn:microsoft.com/office/officeart/2005/8/layout/orgChart1"/>
    <dgm:cxn modelId="{7ED17AD4-D725-41BD-94A7-EBD7A909D58C}" srcId="{A47C68C0-92D3-418B-A6C9-AF0960C47036}" destId="{61C519B9-0353-4044-9737-0E023299FD55}" srcOrd="0" destOrd="0" parTransId="{F99EE68D-5713-4044-9DEE-9FEC277F29D5}" sibTransId="{BB464D14-054D-4183-A2B9-F34EBD002124}"/>
    <dgm:cxn modelId="{C69D80D7-F122-4430-A52A-E59D903AEC43}" type="presOf" srcId="{4CA1C231-45E7-4485-8B7A-E6AB41EAF377}" destId="{DB389C69-08B3-4AE2-9376-6EDECC63862B}" srcOrd="1" destOrd="0" presId="urn:microsoft.com/office/officeart/2005/8/layout/orgChart1"/>
    <dgm:cxn modelId="{93D893DC-795F-4672-B76A-C1961253B7EE}" srcId="{F2458188-29CE-4A56-A0AD-45FAD8DCEA42}" destId="{5A13435D-AEF8-408F-A8CD-68152BB6BB29}" srcOrd="0" destOrd="0" parTransId="{99B0C9E6-ACC7-44E4-A12D-3537A887ACD8}" sibTransId="{1A6BE0DE-88AC-4285-8956-CF6FAE6F6C1F}"/>
    <dgm:cxn modelId="{96A951E2-10A2-4183-A4B7-2505CC35C3E7}" type="presOf" srcId="{CE1B4F46-295A-4292-A8AF-A4DFDD08EA0C}" destId="{8306555B-B12D-415C-A773-795F09A81108}" srcOrd="0" destOrd="0" presId="urn:microsoft.com/office/officeart/2005/8/layout/orgChart1"/>
    <dgm:cxn modelId="{6B6882E2-3ECB-4FA4-812F-3E28662DC970}" type="presOf" srcId="{F2458188-29CE-4A56-A0AD-45FAD8DCEA42}" destId="{5129B43C-A142-4C39-9D4C-8BA1E98F0631}" srcOrd="1" destOrd="0" presId="urn:microsoft.com/office/officeart/2005/8/layout/orgChart1"/>
    <dgm:cxn modelId="{5FFCD5E2-D164-4D7C-A015-D1F5FD8967B3}" type="presOf" srcId="{962DAE39-9C11-480B-BB76-3D87A6A1FAA9}" destId="{AFC59955-1BE3-49C3-9687-0AF7AE927ACF}" srcOrd="0" destOrd="0" presId="urn:microsoft.com/office/officeart/2005/8/layout/orgChart1"/>
    <dgm:cxn modelId="{FBA3D9E3-1737-4154-A19A-72D36AB98270}" type="presOf" srcId="{50AFA203-BDC1-464A-87E6-CDE525765CDB}" destId="{0BBBE1EE-64AD-4621-8280-F270E1798E40}" srcOrd="0" destOrd="0" presId="urn:microsoft.com/office/officeart/2005/8/layout/orgChart1"/>
    <dgm:cxn modelId="{AD46C1E4-6217-43A3-9697-E1D0AAD1376A}" type="presOf" srcId="{962DAE39-9C11-480B-BB76-3D87A6A1FAA9}" destId="{B7F5DF0D-8E28-43BF-B0AC-98629C5F0837}" srcOrd="1" destOrd="0" presId="urn:microsoft.com/office/officeart/2005/8/layout/orgChart1"/>
    <dgm:cxn modelId="{E60E96E7-E1F4-43B8-95A1-2904FD054F3E}" type="presOf" srcId="{CB0D2772-43C8-49DC-A86B-0A525520D7C3}" destId="{D6538AB8-2FB8-48F0-B4EA-DD3CD7552F56}" srcOrd="0" destOrd="0" presId="urn:microsoft.com/office/officeart/2005/8/layout/orgChart1"/>
    <dgm:cxn modelId="{729700E9-0C45-4513-9092-2E6400810B5A}" type="presOf" srcId="{C1EF8040-5845-45F9-9D55-2C6954BE20FB}" destId="{185BE3D2-CC6A-454D-A1D3-0F3E1F72C33B}" srcOrd="1" destOrd="0" presId="urn:microsoft.com/office/officeart/2005/8/layout/orgChart1"/>
    <dgm:cxn modelId="{4F079AE9-1B82-4E32-A5F5-7BF05A24126D}" type="presOf" srcId="{26037865-6355-4726-B320-465A6A020CB7}" destId="{AA949472-7C5C-415B-82DD-2B64D022B2C9}" srcOrd="0" destOrd="0" presId="urn:microsoft.com/office/officeart/2005/8/layout/orgChart1"/>
    <dgm:cxn modelId="{722F0AEA-3F89-4E88-B76C-A5617D18BBF2}" type="presOf" srcId="{C1EF8040-5845-45F9-9D55-2C6954BE20FB}" destId="{15C5A562-1220-4166-913C-94E432F2F30A}" srcOrd="0" destOrd="0" presId="urn:microsoft.com/office/officeart/2005/8/layout/orgChart1"/>
    <dgm:cxn modelId="{6FCE8FED-A34F-4607-9A83-1B43CE4E06D1}" type="presOf" srcId="{0983EA73-C8F2-4AD3-9BF2-4A6A8FB8AFAF}" destId="{84E36469-AC48-4BE5-BF4B-0FDD69AEEBFF}" srcOrd="0" destOrd="0" presId="urn:microsoft.com/office/officeart/2005/8/layout/orgChart1"/>
    <dgm:cxn modelId="{A2BEC7EE-297E-432A-B952-D53E1AD57199}" srcId="{26037865-6355-4726-B320-465A6A020CB7}" destId="{5A7A745A-28F8-495A-934B-C008118EB9EB}" srcOrd="1" destOrd="0" parTransId="{0EED36CF-F776-48ED-B205-9CB5EC57B91E}" sibTransId="{0F7C972D-3C96-4E37-840F-6C82D212442C}"/>
    <dgm:cxn modelId="{7B2A40F3-A96C-4F70-BF5E-D2C7BF9B794E}" srcId="{50AFA203-BDC1-464A-87E6-CDE525765CDB}" destId="{8F88FCD4-0AE1-4602-8135-5995FF2DD3B4}" srcOrd="1" destOrd="0" parTransId="{2CDDE710-3C5A-444C-B772-AC2B0EE736E5}" sibTransId="{6D9D696C-9A33-42F6-AD54-EA3ED6C0B655}"/>
    <dgm:cxn modelId="{6042D8F8-550B-45FC-99EC-CECD7DFD4DA5}" srcId="{54FC9E7E-7EBB-4575-A2F4-EB77937ED538}" destId="{AA286A78-A04E-4F20-B140-C9C368C25F0B}" srcOrd="0" destOrd="0" parTransId="{0D5C10B7-651B-4D20-AB58-BCDE5A0201AF}" sibTransId="{0034CA7D-7EF0-4DB8-8CF3-E1B59D2C7A0B}"/>
    <dgm:cxn modelId="{220BF6F9-7FE8-4ABB-BE71-51C9339A6BBF}" srcId="{50AFA203-BDC1-464A-87E6-CDE525765CDB}" destId="{EC5E4E31-0441-4F94-AF23-14E52B8EEB7D}" srcOrd="0" destOrd="0" parTransId="{EE47CD4B-7648-4E68-90DA-F5BC90E4E96F}" sibTransId="{04C838B5-0C0C-4CD7-9F36-C8E37FEAC8A7}"/>
    <dgm:cxn modelId="{A3A1D9FA-480F-48FA-9B4C-AF8DFEA17DFA}" type="presOf" srcId="{AB9AF498-0915-4F06-BB47-1688F1FA9D78}" destId="{BBFDFE8D-FE62-469A-A7E0-EFD1CBC37603}" srcOrd="1" destOrd="0" presId="urn:microsoft.com/office/officeart/2005/8/layout/orgChart1"/>
    <dgm:cxn modelId="{653EF8FA-6635-434F-B76E-75EDD60F1A35}" type="presOf" srcId="{CC3BB4B9-C029-4156-A973-6755B57E8923}" destId="{6545DFB7-2132-4BEE-B0DD-9FC75761A74B}" srcOrd="0" destOrd="0" presId="urn:microsoft.com/office/officeart/2005/8/layout/orgChart1"/>
    <dgm:cxn modelId="{2C6A04FB-737C-4729-8D03-432E8751C8BE}" type="presOf" srcId="{C8A19A2E-1D4D-44F8-B828-761D20B2D93A}" destId="{DC3686E4-4D5E-4075-9633-C6825457EF3A}" srcOrd="0" destOrd="0" presId="urn:microsoft.com/office/officeart/2005/8/layout/orgChart1"/>
    <dgm:cxn modelId="{DC8713FE-DE31-43C0-86D7-E8B09B9C3880}" type="presOf" srcId="{E789C47E-65E8-41F0-9A70-21FB909CA620}" destId="{6386B770-AE3C-4F2B-A9DE-7A9E2928DA70}" srcOrd="0" destOrd="0" presId="urn:microsoft.com/office/officeart/2005/8/layout/orgChart1"/>
    <dgm:cxn modelId="{D3C8FBFE-82C0-4889-8395-45D6953B4FCF}" type="presOf" srcId="{880A828A-A384-4772-888D-CF9FDB2ADAD9}" destId="{24F83CD4-E4B1-49D8-82C2-FE6CB3662AAC}" srcOrd="0" destOrd="0" presId="urn:microsoft.com/office/officeart/2005/8/layout/orgChart1"/>
    <dgm:cxn modelId="{7F04E7D1-E7A1-45E0-9EFE-E1DCC8D33CD1}" type="presParOf" srcId="{C5FFFB90-C1E9-4BE1-B012-2FAE6DA89FE9}" destId="{8F78D92D-890C-4DAA-9712-E4A2C227C90B}" srcOrd="0" destOrd="0" presId="urn:microsoft.com/office/officeart/2005/8/layout/orgChart1"/>
    <dgm:cxn modelId="{3CE1B671-C49F-40BC-B6BE-69D55B398069}" type="presParOf" srcId="{8F78D92D-890C-4DAA-9712-E4A2C227C90B}" destId="{22AB7367-D1EC-4212-B998-71665D849BD0}" srcOrd="0" destOrd="0" presId="urn:microsoft.com/office/officeart/2005/8/layout/orgChart1"/>
    <dgm:cxn modelId="{AD6E0C43-19BD-4E6D-8896-61D3487E0E5C}" type="presParOf" srcId="{22AB7367-D1EC-4212-B998-71665D849BD0}" destId="{F362A4F2-BA36-4106-A6DB-83ADBB8E88AF}" srcOrd="0" destOrd="0" presId="urn:microsoft.com/office/officeart/2005/8/layout/orgChart1"/>
    <dgm:cxn modelId="{CED6C526-EF4B-47CA-BDD1-C43909C52095}" type="presParOf" srcId="{22AB7367-D1EC-4212-B998-71665D849BD0}" destId="{AD7B9626-EB9F-4D9B-B76D-F7F00E548D92}" srcOrd="1" destOrd="0" presId="urn:microsoft.com/office/officeart/2005/8/layout/orgChart1"/>
    <dgm:cxn modelId="{9655A03D-26B6-4406-AAC7-EDF6513959C0}" type="presParOf" srcId="{8F78D92D-890C-4DAA-9712-E4A2C227C90B}" destId="{12A5F43E-088A-4391-8789-FADAEEBCC86A}" srcOrd="1" destOrd="0" presId="urn:microsoft.com/office/officeart/2005/8/layout/orgChart1"/>
    <dgm:cxn modelId="{0A394A3C-0903-4BD4-AAA2-4F72FC581774}" type="presParOf" srcId="{12A5F43E-088A-4391-8789-FADAEEBCC86A}" destId="{F3975255-6A08-4796-87F9-AFF47117EB9C}" srcOrd="0" destOrd="0" presId="urn:microsoft.com/office/officeart/2005/8/layout/orgChart1"/>
    <dgm:cxn modelId="{AB2AC6C3-4F55-48A8-BFBD-D5FB493DECFD}" type="presParOf" srcId="{12A5F43E-088A-4391-8789-FADAEEBCC86A}" destId="{1CAABEC0-832B-4706-AC49-E08E4C15ADB9}" srcOrd="1" destOrd="0" presId="urn:microsoft.com/office/officeart/2005/8/layout/orgChart1"/>
    <dgm:cxn modelId="{5668EBE5-7E07-4A96-9EB9-C7E2C3C883C4}" type="presParOf" srcId="{1CAABEC0-832B-4706-AC49-E08E4C15ADB9}" destId="{281B0AC1-012C-42FF-B558-6F9BFDA4E60D}" srcOrd="0" destOrd="0" presId="urn:microsoft.com/office/officeart/2005/8/layout/orgChart1"/>
    <dgm:cxn modelId="{6913EBDA-D2F7-4C03-AF50-D3F65943F945}" type="presParOf" srcId="{281B0AC1-012C-42FF-B558-6F9BFDA4E60D}" destId="{AA949472-7C5C-415B-82DD-2B64D022B2C9}" srcOrd="0" destOrd="0" presId="urn:microsoft.com/office/officeart/2005/8/layout/orgChart1"/>
    <dgm:cxn modelId="{8BAAC09D-86BD-40E2-A7BC-60889D1D9E78}" type="presParOf" srcId="{281B0AC1-012C-42FF-B558-6F9BFDA4E60D}" destId="{A9F15282-508A-46B7-BA14-1D0FE6ECCA8F}" srcOrd="1" destOrd="0" presId="urn:microsoft.com/office/officeart/2005/8/layout/orgChart1"/>
    <dgm:cxn modelId="{4ED6C09F-EA07-4A78-87B9-11D30E164F7D}" type="presParOf" srcId="{1CAABEC0-832B-4706-AC49-E08E4C15ADB9}" destId="{0028EA1A-0B7F-4115-A05F-FC65C4B2F976}" srcOrd="1" destOrd="0" presId="urn:microsoft.com/office/officeart/2005/8/layout/orgChart1"/>
    <dgm:cxn modelId="{8F998C2F-008C-47AE-A0BE-7D7FE0B153BD}" type="presParOf" srcId="{0028EA1A-0B7F-4115-A05F-FC65C4B2F976}" destId="{F913F218-3D5A-401B-BD6E-E0AF657D2A5F}" srcOrd="0" destOrd="0" presId="urn:microsoft.com/office/officeart/2005/8/layout/orgChart1"/>
    <dgm:cxn modelId="{F3D5A7F4-0C11-4959-BBD5-4956621E2D3F}" type="presParOf" srcId="{0028EA1A-0B7F-4115-A05F-FC65C4B2F976}" destId="{3022F51A-3ED8-40E9-8DC6-39D3A06D7109}" srcOrd="1" destOrd="0" presId="urn:microsoft.com/office/officeart/2005/8/layout/orgChart1"/>
    <dgm:cxn modelId="{602E6DDA-7E62-4732-B04C-C6E94BCE5B43}" type="presParOf" srcId="{3022F51A-3ED8-40E9-8DC6-39D3A06D7109}" destId="{CEEF1A07-7598-4B06-B503-3008A282BC18}" srcOrd="0" destOrd="0" presId="urn:microsoft.com/office/officeart/2005/8/layout/orgChart1"/>
    <dgm:cxn modelId="{77DDEA96-A756-406C-A651-2DE292F4F7AF}" type="presParOf" srcId="{CEEF1A07-7598-4B06-B503-3008A282BC18}" destId="{F811D5E2-1370-4D8D-A0EA-958573815202}" srcOrd="0" destOrd="0" presId="urn:microsoft.com/office/officeart/2005/8/layout/orgChart1"/>
    <dgm:cxn modelId="{042C5851-BECB-48E6-BEB3-D5EA8CA9A166}" type="presParOf" srcId="{CEEF1A07-7598-4B06-B503-3008A282BC18}" destId="{BCE6FA2F-00AE-45F4-9B20-446517B138C9}" srcOrd="1" destOrd="0" presId="urn:microsoft.com/office/officeart/2005/8/layout/orgChart1"/>
    <dgm:cxn modelId="{575C67A6-F820-4777-B55B-4E0D21017F2E}" type="presParOf" srcId="{3022F51A-3ED8-40E9-8DC6-39D3A06D7109}" destId="{56CD6329-A6C0-4DFE-9F8A-A9E392CECBCA}" srcOrd="1" destOrd="0" presId="urn:microsoft.com/office/officeart/2005/8/layout/orgChart1"/>
    <dgm:cxn modelId="{F3B4C487-56F2-4433-9C1E-D89C03B1E531}" type="presParOf" srcId="{56CD6329-A6C0-4DFE-9F8A-A9E392CECBCA}" destId="{24F83CD4-E4B1-49D8-82C2-FE6CB3662AAC}" srcOrd="0" destOrd="0" presId="urn:microsoft.com/office/officeart/2005/8/layout/orgChart1"/>
    <dgm:cxn modelId="{7F725CD7-D27F-4AD7-8BB6-08D4FE88B7F1}" type="presParOf" srcId="{56CD6329-A6C0-4DFE-9F8A-A9E392CECBCA}" destId="{430D218E-450E-4E08-BAF8-2D283CC9FF97}" srcOrd="1" destOrd="0" presId="urn:microsoft.com/office/officeart/2005/8/layout/orgChart1"/>
    <dgm:cxn modelId="{E6A40788-B8E7-4AEB-9CD4-E7D597F39A8C}" type="presParOf" srcId="{430D218E-450E-4E08-BAF8-2D283CC9FF97}" destId="{FB8C36A1-FC9C-4396-A26B-D155F00F83A8}" srcOrd="0" destOrd="0" presId="urn:microsoft.com/office/officeart/2005/8/layout/orgChart1"/>
    <dgm:cxn modelId="{8F9C6DEB-5621-4A7B-BBF1-C6372C45104E}" type="presParOf" srcId="{FB8C36A1-FC9C-4396-A26B-D155F00F83A8}" destId="{57749C70-9FB5-43D7-9684-C16C9F4A6252}" srcOrd="0" destOrd="0" presId="urn:microsoft.com/office/officeart/2005/8/layout/orgChart1"/>
    <dgm:cxn modelId="{D055DC69-2FAF-4140-8515-6B6ACF41D41F}" type="presParOf" srcId="{FB8C36A1-FC9C-4396-A26B-D155F00F83A8}" destId="{05FABD16-04A0-47D5-B49D-88A94D94753D}" srcOrd="1" destOrd="0" presId="urn:microsoft.com/office/officeart/2005/8/layout/orgChart1"/>
    <dgm:cxn modelId="{7DD8190D-803E-4B31-BBAB-0935C4074D72}" type="presParOf" srcId="{430D218E-450E-4E08-BAF8-2D283CC9FF97}" destId="{07AF2345-75EB-49C4-A05A-DA2E0F237564}" srcOrd="1" destOrd="0" presId="urn:microsoft.com/office/officeart/2005/8/layout/orgChart1"/>
    <dgm:cxn modelId="{59B252E8-A9A5-43DC-9A09-82F7912B2B6C}" type="presParOf" srcId="{430D218E-450E-4E08-BAF8-2D283CC9FF97}" destId="{70AE12A3-5AB1-4F42-9777-9EFB628D31CF}" srcOrd="2" destOrd="0" presId="urn:microsoft.com/office/officeart/2005/8/layout/orgChart1"/>
    <dgm:cxn modelId="{A57CEB89-B976-4F2D-B578-0AE72DDE629D}" type="presParOf" srcId="{3022F51A-3ED8-40E9-8DC6-39D3A06D7109}" destId="{B536155B-CE41-4DA5-85F1-80AD31A8C278}" srcOrd="2" destOrd="0" presId="urn:microsoft.com/office/officeart/2005/8/layout/orgChart1"/>
    <dgm:cxn modelId="{6319A689-9085-496B-A73E-CD063AFBA79B}" type="presParOf" srcId="{1CAABEC0-832B-4706-AC49-E08E4C15ADB9}" destId="{8D049F1D-AB27-4C86-B155-77A49BAD01EF}" srcOrd="2" destOrd="0" presId="urn:microsoft.com/office/officeart/2005/8/layout/orgChart1"/>
    <dgm:cxn modelId="{1376FEFF-EED1-4DF6-9476-173EF63A1704}" type="presParOf" srcId="{8D049F1D-AB27-4C86-B155-77A49BAD01EF}" destId="{BC15DA12-F2EA-48E1-AEBD-23A84F19331B}" srcOrd="0" destOrd="0" presId="urn:microsoft.com/office/officeart/2005/8/layout/orgChart1"/>
    <dgm:cxn modelId="{BEF47EA3-7136-43E9-8A5F-30D6A602B017}" type="presParOf" srcId="{8D049F1D-AB27-4C86-B155-77A49BAD01EF}" destId="{8C002286-9932-41F4-9B42-458042BC78E8}" srcOrd="1" destOrd="0" presId="urn:microsoft.com/office/officeart/2005/8/layout/orgChart1"/>
    <dgm:cxn modelId="{36915E01-EF90-452F-9A73-5FF460224A16}" type="presParOf" srcId="{8C002286-9932-41F4-9B42-458042BC78E8}" destId="{3C6F9B8B-11A6-4684-83CE-E097537FE77E}" srcOrd="0" destOrd="0" presId="urn:microsoft.com/office/officeart/2005/8/layout/orgChart1"/>
    <dgm:cxn modelId="{653B7669-F79E-4D3D-B708-8255CF16FC3D}" type="presParOf" srcId="{3C6F9B8B-11A6-4684-83CE-E097537FE77E}" destId="{2A461EE3-760E-45B0-ADAC-920F7F82CAF9}" srcOrd="0" destOrd="0" presId="urn:microsoft.com/office/officeart/2005/8/layout/orgChart1"/>
    <dgm:cxn modelId="{10540814-5727-4769-BED9-241F917F7430}" type="presParOf" srcId="{3C6F9B8B-11A6-4684-83CE-E097537FE77E}" destId="{0CB1D99A-24E0-4A1A-99BE-0BB5C81DD417}" srcOrd="1" destOrd="0" presId="urn:microsoft.com/office/officeart/2005/8/layout/orgChart1"/>
    <dgm:cxn modelId="{ED3BD209-58A6-4BB6-8F85-D9B8D14B70B4}" type="presParOf" srcId="{8C002286-9932-41F4-9B42-458042BC78E8}" destId="{8F132DED-9A72-4C58-91A1-3DF271F35BD2}" srcOrd="1" destOrd="0" presId="urn:microsoft.com/office/officeart/2005/8/layout/orgChart1"/>
    <dgm:cxn modelId="{EAF71BF4-357A-4AC2-A179-023B41BD0A41}" type="presParOf" srcId="{8C002286-9932-41F4-9B42-458042BC78E8}" destId="{77F32EC6-7EC4-4A20-B117-23A5003DED88}" srcOrd="2" destOrd="0" presId="urn:microsoft.com/office/officeart/2005/8/layout/orgChart1"/>
    <dgm:cxn modelId="{ABD4F14D-2DA7-4881-843C-609570E62ECF}" type="presParOf" srcId="{12A5F43E-088A-4391-8789-FADAEEBCC86A}" destId="{84E36469-AC48-4BE5-BF4B-0FDD69AEEBFF}" srcOrd="2" destOrd="0" presId="urn:microsoft.com/office/officeart/2005/8/layout/orgChart1"/>
    <dgm:cxn modelId="{E0CC3632-7124-4AEC-8A7E-672ACC086855}" type="presParOf" srcId="{12A5F43E-088A-4391-8789-FADAEEBCC86A}" destId="{A2857678-08C9-46B7-94E3-B87F6B4CB172}" srcOrd="3" destOrd="0" presId="urn:microsoft.com/office/officeart/2005/8/layout/orgChart1"/>
    <dgm:cxn modelId="{121E5071-7B7E-4E10-8C6E-026AE7893A22}" type="presParOf" srcId="{A2857678-08C9-46B7-94E3-B87F6B4CB172}" destId="{C67EDC91-BD26-4017-8425-B799F01DEC15}" srcOrd="0" destOrd="0" presId="urn:microsoft.com/office/officeart/2005/8/layout/orgChart1"/>
    <dgm:cxn modelId="{077BD4DC-19A9-4EF9-BC5C-2EF4C239108E}" type="presParOf" srcId="{C67EDC91-BD26-4017-8425-B799F01DEC15}" destId="{0BBBE1EE-64AD-4621-8280-F270E1798E40}" srcOrd="0" destOrd="0" presId="urn:microsoft.com/office/officeart/2005/8/layout/orgChart1"/>
    <dgm:cxn modelId="{2A9B677C-D694-438D-A4BC-146608CDFFA3}" type="presParOf" srcId="{C67EDC91-BD26-4017-8425-B799F01DEC15}" destId="{F261F7C1-D5F6-454B-8256-E1463E44A36C}" srcOrd="1" destOrd="0" presId="urn:microsoft.com/office/officeart/2005/8/layout/orgChart1"/>
    <dgm:cxn modelId="{A6F3AAD3-596A-4148-8B27-A44AD2181D56}" type="presParOf" srcId="{A2857678-08C9-46B7-94E3-B87F6B4CB172}" destId="{44601B2C-7425-42C7-A170-8A573C580A12}" srcOrd="1" destOrd="0" presId="urn:microsoft.com/office/officeart/2005/8/layout/orgChart1"/>
    <dgm:cxn modelId="{DE183540-17A7-4DDE-8C35-2C089CA996CD}" type="presParOf" srcId="{44601B2C-7425-42C7-A170-8A573C580A12}" destId="{AB953EB5-5E61-4B27-AE99-8FCBB09F418E}" srcOrd="0" destOrd="0" presId="urn:microsoft.com/office/officeart/2005/8/layout/orgChart1"/>
    <dgm:cxn modelId="{F043563A-C97B-425F-A933-C4B11D2BAB3D}" type="presParOf" srcId="{44601B2C-7425-42C7-A170-8A573C580A12}" destId="{70B21511-94B1-4447-AA4C-72FD445A7DF8}" srcOrd="1" destOrd="0" presId="urn:microsoft.com/office/officeart/2005/8/layout/orgChart1"/>
    <dgm:cxn modelId="{14CFD35A-3C76-46EA-AA15-FEE008629DE0}" type="presParOf" srcId="{70B21511-94B1-4447-AA4C-72FD445A7DF8}" destId="{B3862AC5-999E-4263-A68A-82081639F7E4}" srcOrd="0" destOrd="0" presId="urn:microsoft.com/office/officeart/2005/8/layout/orgChart1"/>
    <dgm:cxn modelId="{775C93F8-8A9D-45D9-B8D9-C2C90403018A}" type="presParOf" srcId="{B3862AC5-999E-4263-A68A-82081639F7E4}" destId="{CAED16E5-FA17-44E1-931F-DDDD82E3CDBB}" srcOrd="0" destOrd="0" presId="urn:microsoft.com/office/officeart/2005/8/layout/orgChart1"/>
    <dgm:cxn modelId="{4CED3FD0-938A-41FC-9E3C-E2147BE45C01}" type="presParOf" srcId="{B3862AC5-999E-4263-A68A-82081639F7E4}" destId="{C06FE708-C849-4540-89AB-8B3807198D4F}" srcOrd="1" destOrd="0" presId="urn:microsoft.com/office/officeart/2005/8/layout/orgChart1"/>
    <dgm:cxn modelId="{7C4E7232-C92F-4DA1-9490-9428B15D06AC}" type="presParOf" srcId="{70B21511-94B1-4447-AA4C-72FD445A7DF8}" destId="{7154F18A-3B17-4FA3-804F-9F1BC70290CD}" srcOrd="1" destOrd="0" presId="urn:microsoft.com/office/officeart/2005/8/layout/orgChart1"/>
    <dgm:cxn modelId="{C60A12E6-9350-4D9E-931F-64846C44B4F6}" type="presParOf" srcId="{7154F18A-3B17-4FA3-804F-9F1BC70290CD}" destId="{3636E0A3-B45F-438E-A787-3DB12DF34A19}" srcOrd="0" destOrd="0" presId="urn:microsoft.com/office/officeart/2005/8/layout/orgChart1"/>
    <dgm:cxn modelId="{D4266768-4338-43BD-A4DB-E440E8B3B6D1}" type="presParOf" srcId="{7154F18A-3B17-4FA3-804F-9F1BC70290CD}" destId="{4EFCDF4B-4F10-4083-993F-DA1FCA647DF0}" srcOrd="1" destOrd="0" presId="urn:microsoft.com/office/officeart/2005/8/layout/orgChart1"/>
    <dgm:cxn modelId="{B9561F30-C763-4B2D-B9BA-ACB43D55DDB2}" type="presParOf" srcId="{4EFCDF4B-4F10-4083-993F-DA1FCA647DF0}" destId="{7802D3AA-9242-4B08-AAA8-A1B945155E3C}" srcOrd="0" destOrd="0" presId="urn:microsoft.com/office/officeart/2005/8/layout/orgChart1"/>
    <dgm:cxn modelId="{17C1056F-4B43-4151-AF49-973216E4F762}" type="presParOf" srcId="{7802D3AA-9242-4B08-AAA8-A1B945155E3C}" destId="{7C32D9A4-27E4-43F9-B787-34BD221769CA}" srcOrd="0" destOrd="0" presId="urn:microsoft.com/office/officeart/2005/8/layout/orgChart1"/>
    <dgm:cxn modelId="{0E8CAEC7-8923-45BA-822A-8789D8ABD465}" type="presParOf" srcId="{7802D3AA-9242-4B08-AAA8-A1B945155E3C}" destId="{14E7B8D6-1352-4849-A764-6957EB014F10}" srcOrd="1" destOrd="0" presId="urn:microsoft.com/office/officeart/2005/8/layout/orgChart1"/>
    <dgm:cxn modelId="{C02B9C4D-BA63-4BF2-B2DC-AF95F18D7C1B}" type="presParOf" srcId="{4EFCDF4B-4F10-4083-993F-DA1FCA647DF0}" destId="{616D9BE6-33EF-4606-9F1A-B16F971A7D1E}" srcOrd="1" destOrd="0" presId="urn:microsoft.com/office/officeart/2005/8/layout/orgChart1"/>
    <dgm:cxn modelId="{2795F47A-8644-4CFC-863C-A75412CFDB25}" type="presParOf" srcId="{4EFCDF4B-4F10-4083-993F-DA1FCA647DF0}" destId="{B8D34893-EEDA-4CA0-8B2B-EFB0010D0ECE}" srcOrd="2" destOrd="0" presId="urn:microsoft.com/office/officeart/2005/8/layout/orgChart1"/>
    <dgm:cxn modelId="{1E8949B0-4623-43F4-9194-DD6107467B10}" type="presParOf" srcId="{70B21511-94B1-4447-AA4C-72FD445A7DF8}" destId="{059ED11F-D12E-47EC-B353-084E7E9EB36C}" srcOrd="2" destOrd="0" presId="urn:microsoft.com/office/officeart/2005/8/layout/orgChart1"/>
    <dgm:cxn modelId="{6DDC860A-24A8-4E32-8492-6DF38BEDA7AA}" type="presParOf" srcId="{A2857678-08C9-46B7-94E3-B87F6B4CB172}" destId="{C6A889E4-C9A0-4752-B71F-FBCB2ACCE1D8}" srcOrd="2" destOrd="0" presId="urn:microsoft.com/office/officeart/2005/8/layout/orgChart1"/>
    <dgm:cxn modelId="{D32C0450-F643-41B3-BB0B-F9D4418D9B5B}" type="presParOf" srcId="{C6A889E4-C9A0-4752-B71F-FBCB2ACCE1D8}" destId="{65F98AD9-6015-4E2F-AC09-7547FA2AFF30}" srcOrd="0" destOrd="0" presId="urn:microsoft.com/office/officeart/2005/8/layout/orgChart1"/>
    <dgm:cxn modelId="{65679663-6567-4914-875E-7970008DE692}" type="presParOf" srcId="{C6A889E4-C9A0-4752-B71F-FBCB2ACCE1D8}" destId="{2F25CFBD-6514-4701-9E4D-21C21717E814}" srcOrd="1" destOrd="0" presId="urn:microsoft.com/office/officeart/2005/8/layout/orgChart1"/>
    <dgm:cxn modelId="{8CD6245B-5985-49B6-B0C0-254FE40799F1}" type="presParOf" srcId="{2F25CFBD-6514-4701-9E4D-21C21717E814}" destId="{5D148EFC-431D-4334-9A81-78688C33DAB9}" srcOrd="0" destOrd="0" presId="urn:microsoft.com/office/officeart/2005/8/layout/orgChart1"/>
    <dgm:cxn modelId="{F46F9D0F-197C-42FD-ACEC-F18E0F05D0B1}" type="presParOf" srcId="{5D148EFC-431D-4334-9A81-78688C33DAB9}" destId="{41DC18ED-B9A9-4103-8D58-2DFAD47AB6DA}" srcOrd="0" destOrd="0" presId="urn:microsoft.com/office/officeart/2005/8/layout/orgChart1"/>
    <dgm:cxn modelId="{B787A2B6-343D-4346-B612-839C7AD4470F}" type="presParOf" srcId="{5D148EFC-431D-4334-9A81-78688C33DAB9}" destId="{FEBEE3ED-B88E-44B4-8DA4-FBD1D04024CD}" srcOrd="1" destOrd="0" presId="urn:microsoft.com/office/officeart/2005/8/layout/orgChart1"/>
    <dgm:cxn modelId="{903B1FCE-D958-4DA7-84AB-87606878600C}" type="presParOf" srcId="{2F25CFBD-6514-4701-9E4D-21C21717E814}" destId="{A58663A1-46E8-44E2-9841-1C40255AA7BB}" srcOrd="1" destOrd="0" presId="urn:microsoft.com/office/officeart/2005/8/layout/orgChart1"/>
    <dgm:cxn modelId="{9EBB4787-3C54-42BD-973C-F8CD89519F66}" type="presParOf" srcId="{2F25CFBD-6514-4701-9E4D-21C21717E814}" destId="{327DB9ED-D101-4183-902C-254877836435}" srcOrd="2" destOrd="0" presId="urn:microsoft.com/office/officeart/2005/8/layout/orgChart1"/>
    <dgm:cxn modelId="{BE131918-F49A-42EC-BD4A-30FA22A2ED0C}" type="presParOf" srcId="{12A5F43E-088A-4391-8789-FADAEEBCC86A}" destId="{965F775F-1A5B-4810-9480-AA8059E704BF}" srcOrd="4" destOrd="0" presId="urn:microsoft.com/office/officeart/2005/8/layout/orgChart1"/>
    <dgm:cxn modelId="{F426A9DC-70EA-4AF4-986A-AC48427CFF3F}" type="presParOf" srcId="{12A5F43E-088A-4391-8789-FADAEEBCC86A}" destId="{0DC93C2F-1E71-473F-B557-41CFE41F0A07}" srcOrd="5" destOrd="0" presId="urn:microsoft.com/office/officeart/2005/8/layout/orgChart1"/>
    <dgm:cxn modelId="{00E5D7F4-138B-4079-AAC4-A177B8F6A0BB}" type="presParOf" srcId="{0DC93C2F-1E71-473F-B557-41CFE41F0A07}" destId="{74290280-4DB5-4EA4-9486-2C29BBE569A5}" srcOrd="0" destOrd="0" presId="urn:microsoft.com/office/officeart/2005/8/layout/orgChart1"/>
    <dgm:cxn modelId="{70E4F367-A7FF-4FAC-8F19-0040BDAB1C4A}" type="presParOf" srcId="{74290280-4DB5-4EA4-9486-2C29BBE569A5}" destId="{0853CF23-5246-415B-AC18-F70ED8403904}" srcOrd="0" destOrd="0" presId="urn:microsoft.com/office/officeart/2005/8/layout/orgChart1"/>
    <dgm:cxn modelId="{1FC9FB7A-0EF4-4F7A-A6F0-41EA15ACABC5}" type="presParOf" srcId="{74290280-4DB5-4EA4-9486-2C29BBE569A5}" destId="{5129B43C-A142-4C39-9D4C-8BA1E98F0631}" srcOrd="1" destOrd="0" presId="urn:microsoft.com/office/officeart/2005/8/layout/orgChart1"/>
    <dgm:cxn modelId="{B78A0200-6887-4C86-B227-557DCEEA13FD}" type="presParOf" srcId="{0DC93C2F-1E71-473F-B557-41CFE41F0A07}" destId="{47DD4376-B8D3-4E06-A8D4-19E8813EF6F5}" srcOrd="1" destOrd="0" presId="urn:microsoft.com/office/officeart/2005/8/layout/orgChart1"/>
    <dgm:cxn modelId="{B80061D8-9A55-4B02-9953-E301DB461869}" type="presParOf" srcId="{47DD4376-B8D3-4E06-A8D4-19E8813EF6F5}" destId="{EC3EB4FA-C204-48F5-B867-6103DEF2ADAE}" srcOrd="0" destOrd="0" presId="urn:microsoft.com/office/officeart/2005/8/layout/orgChart1"/>
    <dgm:cxn modelId="{29849DC2-5CD9-4FE1-B63F-27F9814653FC}" type="presParOf" srcId="{47DD4376-B8D3-4E06-A8D4-19E8813EF6F5}" destId="{7F87B4F7-0DED-4938-9614-8628D9F3A91D}" srcOrd="1" destOrd="0" presId="urn:microsoft.com/office/officeart/2005/8/layout/orgChart1"/>
    <dgm:cxn modelId="{6B6F96A3-84A2-4FD9-9165-CB10508A2CB5}" type="presParOf" srcId="{7F87B4F7-0DED-4938-9614-8628D9F3A91D}" destId="{0D2BEBAF-C267-49B1-94F4-7DCCF8BDC51C}" srcOrd="0" destOrd="0" presId="urn:microsoft.com/office/officeart/2005/8/layout/orgChart1"/>
    <dgm:cxn modelId="{67E3E952-B080-47F7-A47A-39BDFF056809}" type="presParOf" srcId="{0D2BEBAF-C267-49B1-94F4-7DCCF8BDC51C}" destId="{D81ADA4F-8C54-45C2-BD6A-DFA1FD61D2F0}" srcOrd="0" destOrd="0" presId="urn:microsoft.com/office/officeart/2005/8/layout/orgChart1"/>
    <dgm:cxn modelId="{0011EF95-A998-4294-B7A9-1041B1E4559A}" type="presParOf" srcId="{0D2BEBAF-C267-49B1-94F4-7DCCF8BDC51C}" destId="{D3B86088-63B7-43EB-80F4-95F6252EFFEE}" srcOrd="1" destOrd="0" presId="urn:microsoft.com/office/officeart/2005/8/layout/orgChart1"/>
    <dgm:cxn modelId="{16FC32A2-75AB-4B8E-8EC4-117E1665ACC7}" type="presParOf" srcId="{7F87B4F7-0DED-4938-9614-8628D9F3A91D}" destId="{68C8D1E8-B387-4910-A9BC-54AF8D5824A6}" srcOrd="1" destOrd="0" presId="urn:microsoft.com/office/officeart/2005/8/layout/orgChart1"/>
    <dgm:cxn modelId="{3D8FE171-FB79-410D-B24B-0E66C5777FC7}" type="presParOf" srcId="{68C8D1E8-B387-4910-A9BC-54AF8D5824A6}" destId="{59FA8BE6-B21A-44B2-BAB2-7E943BE70BBE}" srcOrd="0" destOrd="0" presId="urn:microsoft.com/office/officeart/2005/8/layout/orgChart1"/>
    <dgm:cxn modelId="{1FC63051-5536-46E3-A39A-B0F2178343D1}" type="presParOf" srcId="{68C8D1E8-B387-4910-A9BC-54AF8D5824A6}" destId="{4A3FBA97-E3FB-406C-8298-CC3FD5626DBA}" srcOrd="1" destOrd="0" presId="urn:microsoft.com/office/officeart/2005/8/layout/orgChart1"/>
    <dgm:cxn modelId="{3B60C2FD-9D8C-4B6F-8778-D997F3344F1B}" type="presParOf" srcId="{4A3FBA97-E3FB-406C-8298-CC3FD5626DBA}" destId="{CA3DB95A-2252-4ABB-B27B-118ACFA6BA20}" srcOrd="0" destOrd="0" presId="urn:microsoft.com/office/officeart/2005/8/layout/orgChart1"/>
    <dgm:cxn modelId="{A318AC7F-7627-4ACF-A0DB-D4C5EC7AB8DC}" type="presParOf" srcId="{CA3DB95A-2252-4ABB-B27B-118ACFA6BA20}" destId="{1AB7EC7E-953C-450C-906A-A951550FFA7B}" srcOrd="0" destOrd="0" presId="urn:microsoft.com/office/officeart/2005/8/layout/orgChart1"/>
    <dgm:cxn modelId="{D389EA65-1F02-411C-8A5A-9D8A0DE35285}" type="presParOf" srcId="{CA3DB95A-2252-4ABB-B27B-118ACFA6BA20}" destId="{6A466159-92A3-47B9-9224-BFA05E3F2568}" srcOrd="1" destOrd="0" presId="urn:microsoft.com/office/officeart/2005/8/layout/orgChart1"/>
    <dgm:cxn modelId="{2D677709-EA72-4391-BB82-85B7DB270975}" type="presParOf" srcId="{4A3FBA97-E3FB-406C-8298-CC3FD5626DBA}" destId="{653ECA99-6C28-4455-AB46-0E7D2FEB38A9}" srcOrd="1" destOrd="0" presId="urn:microsoft.com/office/officeart/2005/8/layout/orgChart1"/>
    <dgm:cxn modelId="{2E8744C4-46C8-4B9A-BECB-6F66C959EA13}" type="presParOf" srcId="{4A3FBA97-E3FB-406C-8298-CC3FD5626DBA}" destId="{43077D00-34DB-4841-B36E-B4CE706A5918}" srcOrd="2" destOrd="0" presId="urn:microsoft.com/office/officeart/2005/8/layout/orgChart1"/>
    <dgm:cxn modelId="{03F2FE24-465F-427C-BB86-495591CAD0CC}" type="presParOf" srcId="{7F87B4F7-0DED-4938-9614-8628D9F3A91D}" destId="{B7CEB361-C3C7-45F2-ADD1-1B899BD2645D}" srcOrd="2" destOrd="0" presId="urn:microsoft.com/office/officeart/2005/8/layout/orgChart1"/>
    <dgm:cxn modelId="{23CB856C-D4EC-4409-8449-E92B4B5405A2}" type="presParOf" srcId="{0DC93C2F-1E71-473F-B557-41CFE41F0A07}" destId="{F163E5A7-973C-45CF-B06B-EAC4094CA8EC}" srcOrd="2" destOrd="0" presId="urn:microsoft.com/office/officeart/2005/8/layout/orgChart1"/>
    <dgm:cxn modelId="{229FE095-2BEA-47CE-9D96-BEE85321B906}" type="presParOf" srcId="{F163E5A7-973C-45CF-B06B-EAC4094CA8EC}" destId="{50D3ADB0-49BC-4125-ABD6-9B9EB9A0375F}" srcOrd="0" destOrd="0" presId="urn:microsoft.com/office/officeart/2005/8/layout/orgChart1"/>
    <dgm:cxn modelId="{46D7A5C3-45EE-49E4-AA7C-8FFDF7886273}" type="presParOf" srcId="{F163E5A7-973C-45CF-B06B-EAC4094CA8EC}" destId="{D93ABA81-D886-4776-876A-433BCF6DDC7F}" srcOrd="1" destOrd="0" presId="urn:microsoft.com/office/officeart/2005/8/layout/orgChart1"/>
    <dgm:cxn modelId="{979C7399-2D32-496B-A197-4E3CDD855322}" type="presParOf" srcId="{D93ABA81-D886-4776-876A-433BCF6DDC7F}" destId="{DF4CC481-9B0D-4DCE-9026-E663FFC82A4B}" srcOrd="0" destOrd="0" presId="urn:microsoft.com/office/officeart/2005/8/layout/orgChart1"/>
    <dgm:cxn modelId="{14B067A1-EE12-470F-B357-B4DA95A0407D}" type="presParOf" srcId="{DF4CC481-9B0D-4DCE-9026-E663FFC82A4B}" destId="{5BD66244-AD6E-4AE0-8968-65DC067842C3}" srcOrd="0" destOrd="0" presId="urn:microsoft.com/office/officeart/2005/8/layout/orgChart1"/>
    <dgm:cxn modelId="{6126E53D-F11B-4C64-8E98-0E068158E3BC}" type="presParOf" srcId="{DF4CC481-9B0D-4DCE-9026-E663FFC82A4B}" destId="{9C132151-78C1-4B71-B1F4-6E19075FC827}" srcOrd="1" destOrd="0" presId="urn:microsoft.com/office/officeart/2005/8/layout/orgChart1"/>
    <dgm:cxn modelId="{C1744E3B-91E8-4A57-B101-627D6902C345}" type="presParOf" srcId="{D93ABA81-D886-4776-876A-433BCF6DDC7F}" destId="{3C2B76BC-4915-4705-90BD-434FD19CD231}" srcOrd="1" destOrd="0" presId="urn:microsoft.com/office/officeart/2005/8/layout/orgChart1"/>
    <dgm:cxn modelId="{4DFE2D47-0C90-4462-A2BC-4939CAF55217}" type="presParOf" srcId="{D93ABA81-D886-4776-876A-433BCF6DDC7F}" destId="{B439DCEA-2E77-47D2-9939-0FC6B1E6BB47}" srcOrd="2" destOrd="0" presId="urn:microsoft.com/office/officeart/2005/8/layout/orgChart1"/>
    <dgm:cxn modelId="{2BF21F43-4FCF-420D-B910-8E5C1E05FBD0}" type="presParOf" srcId="{12A5F43E-088A-4391-8789-FADAEEBCC86A}" destId="{354479F9-C1B4-4D5D-B05B-F2D80431BA61}" srcOrd="6" destOrd="0" presId="urn:microsoft.com/office/officeart/2005/8/layout/orgChart1"/>
    <dgm:cxn modelId="{0F22DB60-0633-4457-9257-4B1E41E52D2C}" type="presParOf" srcId="{12A5F43E-088A-4391-8789-FADAEEBCC86A}" destId="{CF476851-96E6-4708-BCA1-AACD2078D8FC}" srcOrd="7" destOrd="0" presId="urn:microsoft.com/office/officeart/2005/8/layout/orgChart1"/>
    <dgm:cxn modelId="{95D2F707-BF85-469C-A0F3-3CFC8E59B7A8}" type="presParOf" srcId="{CF476851-96E6-4708-BCA1-AACD2078D8FC}" destId="{6F950980-E2C7-440A-9A2E-3C4F6B53C04B}" srcOrd="0" destOrd="0" presId="urn:microsoft.com/office/officeart/2005/8/layout/orgChart1"/>
    <dgm:cxn modelId="{3F04F1C3-451F-41DE-8CDF-E693FCBC154F}" type="presParOf" srcId="{6F950980-E2C7-440A-9A2E-3C4F6B53C04B}" destId="{EA7DA5EC-44E6-4E56-8A0C-0A29986EFD80}" srcOrd="0" destOrd="0" presId="urn:microsoft.com/office/officeart/2005/8/layout/orgChart1"/>
    <dgm:cxn modelId="{022E69A1-4EC0-4144-BDF7-B579359A0223}" type="presParOf" srcId="{6F950980-E2C7-440A-9A2E-3C4F6B53C04B}" destId="{D34E64D7-0D40-410B-9F0C-8CC9213BEE05}" srcOrd="1" destOrd="0" presId="urn:microsoft.com/office/officeart/2005/8/layout/orgChart1"/>
    <dgm:cxn modelId="{4521ED23-BE18-4035-9428-DF85C9B0756B}" type="presParOf" srcId="{CF476851-96E6-4708-BCA1-AACD2078D8FC}" destId="{030BB364-B610-476D-8DB0-E6235C892C1D}" srcOrd="1" destOrd="0" presId="urn:microsoft.com/office/officeart/2005/8/layout/orgChart1"/>
    <dgm:cxn modelId="{CADFDDA6-1D7A-48AE-A47D-E37DDFC1E4E8}" type="presParOf" srcId="{030BB364-B610-476D-8DB0-E6235C892C1D}" destId="{547375D3-6703-4644-9A36-B4EC7A8BFB2C}" srcOrd="0" destOrd="0" presId="urn:microsoft.com/office/officeart/2005/8/layout/orgChart1"/>
    <dgm:cxn modelId="{21751F7E-96A5-4788-A996-48BA49CF2888}" type="presParOf" srcId="{030BB364-B610-476D-8DB0-E6235C892C1D}" destId="{F879773E-CFF3-4A86-A669-7DE1948646FB}" srcOrd="1" destOrd="0" presId="urn:microsoft.com/office/officeart/2005/8/layout/orgChart1"/>
    <dgm:cxn modelId="{85C68C35-A8EE-4B7C-9952-45D57A628881}" type="presParOf" srcId="{F879773E-CFF3-4A86-A669-7DE1948646FB}" destId="{AC4AAF21-9622-4441-95B0-460FC62C5296}" srcOrd="0" destOrd="0" presId="urn:microsoft.com/office/officeart/2005/8/layout/orgChart1"/>
    <dgm:cxn modelId="{F2099800-A797-489D-AE03-CD5CDA4B944A}" type="presParOf" srcId="{AC4AAF21-9622-4441-95B0-460FC62C5296}" destId="{1C478165-0915-4A2B-8A70-829D06002444}" srcOrd="0" destOrd="0" presId="urn:microsoft.com/office/officeart/2005/8/layout/orgChart1"/>
    <dgm:cxn modelId="{BA9AD2BF-81D7-4208-8BDB-3B549DFA4175}" type="presParOf" srcId="{AC4AAF21-9622-4441-95B0-460FC62C5296}" destId="{44D0A65D-3BC5-4F83-BEEF-ED2AF3CB9859}" srcOrd="1" destOrd="0" presId="urn:microsoft.com/office/officeart/2005/8/layout/orgChart1"/>
    <dgm:cxn modelId="{B37D5654-A3BA-4089-9CEF-BE703A62A625}" type="presParOf" srcId="{F879773E-CFF3-4A86-A669-7DE1948646FB}" destId="{AE4FBA16-FD89-4350-AA8B-F603374FD204}" srcOrd="1" destOrd="0" presId="urn:microsoft.com/office/officeart/2005/8/layout/orgChart1"/>
    <dgm:cxn modelId="{062CE676-1107-4457-8858-6DDD3DAA48E0}" type="presParOf" srcId="{AE4FBA16-FD89-4350-AA8B-F603374FD204}" destId="{339B9887-784C-4526-8FB7-B99F7901D6F1}" srcOrd="0" destOrd="0" presId="urn:microsoft.com/office/officeart/2005/8/layout/orgChart1"/>
    <dgm:cxn modelId="{9E31BFE8-5C9C-40AA-84C9-E549717FF4DF}" type="presParOf" srcId="{AE4FBA16-FD89-4350-AA8B-F603374FD204}" destId="{65A8F712-E03D-453E-B655-34278FFA7EEE}" srcOrd="1" destOrd="0" presId="urn:microsoft.com/office/officeart/2005/8/layout/orgChart1"/>
    <dgm:cxn modelId="{FD54B1F6-B027-4E37-A908-A6A64109ED88}" type="presParOf" srcId="{65A8F712-E03D-453E-B655-34278FFA7EEE}" destId="{DF9AFEFF-9195-4C27-AD32-C4B7086589D8}" srcOrd="0" destOrd="0" presId="urn:microsoft.com/office/officeart/2005/8/layout/orgChart1"/>
    <dgm:cxn modelId="{D0E0BA98-4308-4F8E-A62A-1D87061A2DD1}" type="presParOf" srcId="{DF9AFEFF-9195-4C27-AD32-C4B7086589D8}" destId="{0A2B488F-1597-4F2E-8AD8-BD9924B34D7C}" srcOrd="0" destOrd="0" presId="urn:microsoft.com/office/officeart/2005/8/layout/orgChart1"/>
    <dgm:cxn modelId="{DCAD3596-7A45-42ED-8AA6-CBEA89D46A04}" type="presParOf" srcId="{DF9AFEFF-9195-4C27-AD32-C4B7086589D8}" destId="{6B03986F-31BC-4BFF-AC7A-0BA0A6E0F644}" srcOrd="1" destOrd="0" presId="urn:microsoft.com/office/officeart/2005/8/layout/orgChart1"/>
    <dgm:cxn modelId="{E4195609-2C89-4041-ABF3-F47A9A641741}" type="presParOf" srcId="{65A8F712-E03D-453E-B655-34278FFA7EEE}" destId="{F6A3ED05-2120-4FAF-85C5-9DA2D1614D36}" srcOrd="1" destOrd="0" presId="urn:microsoft.com/office/officeart/2005/8/layout/orgChart1"/>
    <dgm:cxn modelId="{70459917-EB14-47B1-AFC2-FDD2B212E2F8}" type="presParOf" srcId="{65A8F712-E03D-453E-B655-34278FFA7EEE}" destId="{20042B39-99FB-4C68-B4DA-CBE383D5A1BF}" srcOrd="2" destOrd="0" presId="urn:microsoft.com/office/officeart/2005/8/layout/orgChart1"/>
    <dgm:cxn modelId="{FEB3991B-B4E1-4F2D-B4D5-4EDC11800DB3}" type="presParOf" srcId="{F879773E-CFF3-4A86-A669-7DE1948646FB}" destId="{AD75E596-7325-4266-BA3C-06274F1F4F3B}" srcOrd="2" destOrd="0" presId="urn:microsoft.com/office/officeart/2005/8/layout/orgChart1"/>
    <dgm:cxn modelId="{3250852F-D670-4DF7-BB7A-F1E3C8DD8454}" type="presParOf" srcId="{CF476851-96E6-4708-BCA1-AACD2078D8FC}" destId="{AB1BEDE4-38A3-42F3-A93E-341E05064D86}" srcOrd="2" destOrd="0" presId="urn:microsoft.com/office/officeart/2005/8/layout/orgChart1"/>
    <dgm:cxn modelId="{3869204D-5D08-4B9F-9017-AE3209858240}" type="presParOf" srcId="{AB1BEDE4-38A3-42F3-A93E-341E05064D86}" destId="{88515FA7-8CB9-4983-BFA8-D7F8CF796F83}" srcOrd="0" destOrd="0" presId="urn:microsoft.com/office/officeart/2005/8/layout/orgChart1"/>
    <dgm:cxn modelId="{1E8292E2-D9C3-4BC1-96EE-82D50A4D15E9}" type="presParOf" srcId="{AB1BEDE4-38A3-42F3-A93E-341E05064D86}" destId="{53D88343-A14A-4AC9-B5AC-1C6030E043F5}" srcOrd="1" destOrd="0" presId="urn:microsoft.com/office/officeart/2005/8/layout/orgChart1"/>
    <dgm:cxn modelId="{90D6D23D-0757-4160-A917-5AC0C8551891}" type="presParOf" srcId="{53D88343-A14A-4AC9-B5AC-1C6030E043F5}" destId="{5448C51A-EA31-41AA-A0FD-CC516CE363B6}" srcOrd="0" destOrd="0" presId="urn:microsoft.com/office/officeart/2005/8/layout/orgChart1"/>
    <dgm:cxn modelId="{A2A6399A-BDFE-40B9-9A69-551E96103C68}" type="presParOf" srcId="{5448C51A-EA31-41AA-A0FD-CC516CE363B6}" destId="{1D3B6A88-58D9-4595-B8FC-AB50F5201F42}" srcOrd="0" destOrd="0" presId="urn:microsoft.com/office/officeart/2005/8/layout/orgChart1"/>
    <dgm:cxn modelId="{AC8C7C85-4C5C-4469-BC05-77889C5B835C}" type="presParOf" srcId="{5448C51A-EA31-41AA-A0FD-CC516CE363B6}" destId="{946AFF54-2BE4-4EB3-8449-4E7063B78B5D}" srcOrd="1" destOrd="0" presId="urn:microsoft.com/office/officeart/2005/8/layout/orgChart1"/>
    <dgm:cxn modelId="{B6385DD3-D1EC-440D-B214-4D8D9B68AE5F}" type="presParOf" srcId="{53D88343-A14A-4AC9-B5AC-1C6030E043F5}" destId="{BA530C53-B67B-447E-A1B1-1E238D6F4DA2}" srcOrd="1" destOrd="0" presId="urn:microsoft.com/office/officeart/2005/8/layout/orgChart1"/>
    <dgm:cxn modelId="{307DF035-B084-45CB-9731-D3E062BC0A3E}" type="presParOf" srcId="{53D88343-A14A-4AC9-B5AC-1C6030E043F5}" destId="{A5E25664-6147-497B-92DD-425A9D40952C}" srcOrd="2" destOrd="0" presId="urn:microsoft.com/office/officeart/2005/8/layout/orgChart1"/>
    <dgm:cxn modelId="{60A194BA-8326-45D5-B1A9-57631CFD836A}" type="presParOf" srcId="{12A5F43E-088A-4391-8789-FADAEEBCC86A}" destId="{97F54228-B1BB-4C9C-82E4-F6530FF46A8F}" srcOrd="8" destOrd="0" presId="urn:microsoft.com/office/officeart/2005/8/layout/orgChart1"/>
    <dgm:cxn modelId="{C31F7C00-89C7-4DE0-8F95-8C3405C574F1}" type="presParOf" srcId="{12A5F43E-088A-4391-8789-FADAEEBCC86A}" destId="{05D53463-C681-4F8C-BD14-60DEE728458D}" srcOrd="9" destOrd="0" presId="urn:microsoft.com/office/officeart/2005/8/layout/orgChart1"/>
    <dgm:cxn modelId="{6285BD33-E326-4F3A-B9FB-B2945C7201B9}" type="presParOf" srcId="{05D53463-C681-4F8C-BD14-60DEE728458D}" destId="{040C27F4-2096-4374-8531-28E40C211318}" srcOrd="0" destOrd="0" presId="urn:microsoft.com/office/officeart/2005/8/layout/orgChart1"/>
    <dgm:cxn modelId="{FDD80D5E-4375-4558-B645-8166855771AE}" type="presParOf" srcId="{040C27F4-2096-4374-8531-28E40C211318}" destId="{8A43C35C-A11C-4CEE-B2B3-1C9F57F73918}" srcOrd="0" destOrd="0" presId="urn:microsoft.com/office/officeart/2005/8/layout/orgChart1"/>
    <dgm:cxn modelId="{964BCC3D-AF82-4AE1-8A24-32AF8B5AFBD5}" type="presParOf" srcId="{040C27F4-2096-4374-8531-28E40C211318}" destId="{D367D6F1-B374-4654-9555-C56672677214}" srcOrd="1" destOrd="0" presId="urn:microsoft.com/office/officeart/2005/8/layout/orgChart1"/>
    <dgm:cxn modelId="{ADE63207-E2D4-4298-BD2F-62FD0BE9F097}" type="presParOf" srcId="{05D53463-C681-4F8C-BD14-60DEE728458D}" destId="{A30313CF-F0D2-4C54-95FF-232BA556D0DC}" srcOrd="1" destOrd="0" presId="urn:microsoft.com/office/officeart/2005/8/layout/orgChart1"/>
    <dgm:cxn modelId="{157E5D78-84D9-4FC6-901B-785156C74CE7}" type="presParOf" srcId="{A30313CF-F0D2-4C54-95FF-232BA556D0DC}" destId="{06A92E47-3CF4-4C36-95BE-C168E08AE4BC}" srcOrd="0" destOrd="0" presId="urn:microsoft.com/office/officeart/2005/8/layout/orgChart1"/>
    <dgm:cxn modelId="{FF1645CD-76C3-408B-9B52-1543A1300548}" type="presParOf" srcId="{A30313CF-F0D2-4C54-95FF-232BA556D0DC}" destId="{D2AD4F63-DAF5-4FEE-8F47-E7EAF35EC544}" srcOrd="1" destOrd="0" presId="urn:microsoft.com/office/officeart/2005/8/layout/orgChart1"/>
    <dgm:cxn modelId="{9E957DAC-B60F-4928-B952-FA158A1E1AD2}" type="presParOf" srcId="{D2AD4F63-DAF5-4FEE-8F47-E7EAF35EC544}" destId="{1923DF56-DA09-4148-A42C-472FC4CCC7F3}" srcOrd="0" destOrd="0" presId="urn:microsoft.com/office/officeart/2005/8/layout/orgChart1"/>
    <dgm:cxn modelId="{0100B1E3-8B54-49AF-8964-73C93C57B882}" type="presParOf" srcId="{1923DF56-DA09-4148-A42C-472FC4CCC7F3}" destId="{7DD86130-C6FB-4E9C-8B6E-38B01B902841}" srcOrd="0" destOrd="0" presId="urn:microsoft.com/office/officeart/2005/8/layout/orgChart1"/>
    <dgm:cxn modelId="{80DAD013-7B3A-471D-A1D5-013F9C594F2C}" type="presParOf" srcId="{1923DF56-DA09-4148-A42C-472FC4CCC7F3}" destId="{D93E9224-1F79-4AEA-99F8-B9212802D854}" srcOrd="1" destOrd="0" presId="urn:microsoft.com/office/officeart/2005/8/layout/orgChart1"/>
    <dgm:cxn modelId="{FC7C2124-4B60-4C6F-9E63-C6BF75D477AC}" type="presParOf" srcId="{D2AD4F63-DAF5-4FEE-8F47-E7EAF35EC544}" destId="{93B8E988-A386-4410-8823-A7FACA1896FD}" srcOrd="1" destOrd="0" presId="urn:microsoft.com/office/officeart/2005/8/layout/orgChart1"/>
    <dgm:cxn modelId="{13B53542-5EBC-4303-B51E-F80F59187DE6}" type="presParOf" srcId="{93B8E988-A386-4410-8823-A7FACA1896FD}" destId="{D6538AB8-2FB8-48F0-B4EA-DD3CD7552F56}" srcOrd="0" destOrd="0" presId="urn:microsoft.com/office/officeart/2005/8/layout/orgChart1"/>
    <dgm:cxn modelId="{8AA99525-9C0D-42F3-A655-54FF8C23B435}" type="presParOf" srcId="{93B8E988-A386-4410-8823-A7FACA1896FD}" destId="{62074F3A-8591-480D-94A9-ADCF2C13B7A1}" srcOrd="1" destOrd="0" presId="urn:microsoft.com/office/officeart/2005/8/layout/orgChart1"/>
    <dgm:cxn modelId="{EA3C9258-D808-443D-B09D-CCF6B3A2D61D}" type="presParOf" srcId="{62074F3A-8591-480D-94A9-ADCF2C13B7A1}" destId="{79C2DECA-CB94-4FC7-AE7E-53DA9E551790}" srcOrd="0" destOrd="0" presId="urn:microsoft.com/office/officeart/2005/8/layout/orgChart1"/>
    <dgm:cxn modelId="{205644F2-5586-4E2E-85C7-76450FF902C5}" type="presParOf" srcId="{79C2DECA-CB94-4FC7-AE7E-53DA9E551790}" destId="{55612AF4-F082-40C5-BADE-AD9A46D727A8}" srcOrd="0" destOrd="0" presId="urn:microsoft.com/office/officeart/2005/8/layout/orgChart1"/>
    <dgm:cxn modelId="{B1AF1504-550C-4065-BC40-6C6C0AD07B0F}" type="presParOf" srcId="{79C2DECA-CB94-4FC7-AE7E-53DA9E551790}" destId="{B15C1982-9D38-4A9E-BD61-7631B3EA0873}" srcOrd="1" destOrd="0" presId="urn:microsoft.com/office/officeart/2005/8/layout/orgChart1"/>
    <dgm:cxn modelId="{A3999643-9C5A-4FF1-8A7E-6085F4B3AE11}" type="presParOf" srcId="{62074F3A-8591-480D-94A9-ADCF2C13B7A1}" destId="{00277ED1-E7A5-46A7-963B-A85746DB2221}" srcOrd="1" destOrd="0" presId="urn:microsoft.com/office/officeart/2005/8/layout/orgChart1"/>
    <dgm:cxn modelId="{C00C01A7-C33F-4C1E-ABE4-3473C4C5DB30}" type="presParOf" srcId="{62074F3A-8591-480D-94A9-ADCF2C13B7A1}" destId="{BB17B00F-42FE-4B3C-A2E2-5142CF4733A2}" srcOrd="2" destOrd="0" presId="urn:microsoft.com/office/officeart/2005/8/layout/orgChart1"/>
    <dgm:cxn modelId="{D2FDF410-4EE4-4E30-8E53-74990A39F7D9}" type="presParOf" srcId="{D2AD4F63-DAF5-4FEE-8F47-E7EAF35EC544}" destId="{F2747B83-4518-4E9D-A684-B061C32137BB}" srcOrd="2" destOrd="0" presId="urn:microsoft.com/office/officeart/2005/8/layout/orgChart1"/>
    <dgm:cxn modelId="{42F70D02-581D-4F83-A93B-E1B6C11861B1}" type="presParOf" srcId="{05D53463-C681-4F8C-BD14-60DEE728458D}" destId="{20EFBD23-92B1-4E89-B8C6-2C5D006AF952}" srcOrd="2" destOrd="0" presId="urn:microsoft.com/office/officeart/2005/8/layout/orgChart1"/>
    <dgm:cxn modelId="{4C2EB197-52B9-4D9E-B433-B873C117336D}" type="presParOf" srcId="{20EFBD23-92B1-4E89-B8C6-2C5D006AF952}" destId="{D72091E3-8F8B-4F95-93A9-3DF64E804771}" srcOrd="0" destOrd="0" presId="urn:microsoft.com/office/officeart/2005/8/layout/orgChart1"/>
    <dgm:cxn modelId="{911CF704-76F4-420C-9E8E-6F0C4258A6D3}" type="presParOf" srcId="{20EFBD23-92B1-4E89-B8C6-2C5D006AF952}" destId="{5C329CDA-3AB3-4926-B505-2885956F59BB}" srcOrd="1" destOrd="0" presId="urn:microsoft.com/office/officeart/2005/8/layout/orgChart1"/>
    <dgm:cxn modelId="{340CCC1E-E8A8-4B0A-A676-C98C73FCADE8}" type="presParOf" srcId="{5C329CDA-3AB3-4926-B505-2885956F59BB}" destId="{CE8E0366-236C-4CEE-81DF-407A4B48A8C7}" srcOrd="0" destOrd="0" presId="urn:microsoft.com/office/officeart/2005/8/layout/orgChart1"/>
    <dgm:cxn modelId="{9D5297B9-B891-4711-9B84-E33FF1271AAA}" type="presParOf" srcId="{CE8E0366-236C-4CEE-81DF-407A4B48A8C7}" destId="{24155B82-8A35-4358-A6F9-98793E0A19E6}" srcOrd="0" destOrd="0" presId="urn:microsoft.com/office/officeart/2005/8/layout/orgChart1"/>
    <dgm:cxn modelId="{5BE7B2C3-4BF9-4FC2-815B-8EE4BB11BFC3}" type="presParOf" srcId="{CE8E0366-236C-4CEE-81DF-407A4B48A8C7}" destId="{5B968122-0D6A-4DB9-8239-7D69168FB46E}" srcOrd="1" destOrd="0" presId="urn:microsoft.com/office/officeart/2005/8/layout/orgChart1"/>
    <dgm:cxn modelId="{CC35D727-F0F0-421A-B5C2-644D13855567}" type="presParOf" srcId="{5C329CDA-3AB3-4926-B505-2885956F59BB}" destId="{1FB15574-2F1D-40F8-8B98-DA7781D73F21}" srcOrd="1" destOrd="0" presId="urn:microsoft.com/office/officeart/2005/8/layout/orgChart1"/>
    <dgm:cxn modelId="{63121B36-19A8-4CD1-AFA9-811C38D2E12D}" type="presParOf" srcId="{5C329CDA-3AB3-4926-B505-2885956F59BB}" destId="{F3698BF8-165A-4DCC-9189-6C9EE8AB4ABF}" srcOrd="2" destOrd="0" presId="urn:microsoft.com/office/officeart/2005/8/layout/orgChart1"/>
    <dgm:cxn modelId="{9D292312-EDD9-412C-B74C-569165F94333}" type="presParOf" srcId="{12A5F43E-088A-4391-8789-FADAEEBCC86A}" destId="{6386B770-AE3C-4F2B-A9DE-7A9E2928DA70}" srcOrd="10" destOrd="0" presId="urn:microsoft.com/office/officeart/2005/8/layout/orgChart1"/>
    <dgm:cxn modelId="{A3EF4E28-D1AE-467C-B8AB-AB4EC1A62129}" type="presParOf" srcId="{12A5F43E-088A-4391-8789-FADAEEBCC86A}" destId="{1F6CEBD5-3D88-4CE1-82D3-16F9AEF86950}" srcOrd="11" destOrd="0" presId="urn:microsoft.com/office/officeart/2005/8/layout/orgChart1"/>
    <dgm:cxn modelId="{37D5323E-BA4E-4045-8EF4-6B719AF47E45}" type="presParOf" srcId="{1F6CEBD5-3D88-4CE1-82D3-16F9AEF86950}" destId="{8729DEA3-2947-4A35-98A8-19CD65506C99}" srcOrd="0" destOrd="0" presId="urn:microsoft.com/office/officeart/2005/8/layout/orgChart1"/>
    <dgm:cxn modelId="{D0B18839-BB51-4CBE-B8AB-92C877064C03}" type="presParOf" srcId="{8729DEA3-2947-4A35-98A8-19CD65506C99}" destId="{AFC59955-1BE3-49C3-9687-0AF7AE927ACF}" srcOrd="0" destOrd="0" presId="urn:microsoft.com/office/officeart/2005/8/layout/orgChart1"/>
    <dgm:cxn modelId="{F4CFA29C-72CC-4D9F-80B7-582EA3CE1B7C}" type="presParOf" srcId="{8729DEA3-2947-4A35-98A8-19CD65506C99}" destId="{B7F5DF0D-8E28-43BF-B0AC-98629C5F0837}" srcOrd="1" destOrd="0" presId="urn:microsoft.com/office/officeart/2005/8/layout/orgChart1"/>
    <dgm:cxn modelId="{23DE7EF1-8C08-4E08-AEEE-47F6C9989274}" type="presParOf" srcId="{1F6CEBD5-3D88-4CE1-82D3-16F9AEF86950}" destId="{88E5C529-819D-4AEF-AB37-F6ADFDD1485C}" srcOrd="1" destOrd="0" presId="urn:microsoft.com/office/officeart/2005/8/layout/orgChart1"/>
    <dgm:cxn modelId="{71F830A2-E540-41D2-A388-08FC4C0DD919}" type="presParOf" srcId="{88E5C529-819D-4AEF-AB37-F6ADFDD1485C}" destId="{6545DFB7-2132-4BEE-B0DD-9FC75761A74B}" srcOrd="0" destOrd="0" presId="urn:microsoft.com/office/officeart/2005/8/layout/orgChart1"/>
    <dgm:cxn modelId="{B53094CD-AC28-4E31-B73E-693DD470E2E2}" type="presParOf" srcId="{88E5C529-819D-4AEF-AB37-F6ADFDD1485C}" destId="{9C1925EE-BAB5-42EE-96C8-F7DAAE04509A}" srcOrd="1" destOrd="0" presId="urn:microsoft.com/office/officeart/2005/8/layout/orgChart1"/>
    <dgm:cxn modelId="{37E8526E-A691-42E0-9476-93D9AD9CABAA}" type="presParOf" srcId="{9C1925EE-BAB5-42EE-96C8-F7DAAE04509A}" destId="{23864116-D486-4E18-AEAD-377220389B82}" srcOrd="0" destOrd="0" presId="urn:microsoft.com/office/officeart/2005/8/layout/orgChart1"/>
    <dgm:cxn modelId="{F39B1D08-77F4-44F5-964B-3632BAEF13E5}" type="presParOf" srcId="{23864116-D486-4E18-AEAD-377220389B82}" destId="{A5F51D1D-1C58-4595-9345-8F2C2A38F186}" srcOrd="0" destOrd="0" presId="urn:microsoft.com/office/officeart/2005/8/layout/orgChart1"/>
    <dgm:cxn modelId="{8C9006C6-7977-4623-8FF0-034FD0A9E3EF}" type="presParOf" srcId="{23864116-D486-4E18-AEAD-377220389B82}" destId="{DB389C69-08B3-4AE2-9376-6EDECC63862B}" srcOrd="1" destOrd="0" presId="urn:microsoft.com/office/officeart/2005/8/layout/orgChart1"/>
    <dgm:cxn modelId="{49BCCBA6-09CF-42F6-AC48-5CA69166343C}" type="presParOf" srcId="{9C1925EE-BAB5-42EE-96C8-F7DAAE04509A}" destId="{337304CB-8E4F-4370-B759-6C5027E71B98}" srcOrd="1" destOrd="0" presId="urn:microsoft.com/office/officeart/2005/8/layout/orgChart1"/>
    <dgm:cxn modelId="{E9DF4B41-CCBA-480A-B05D-309D7E52935B}" type="presParOf" srcId="{337304CB-8E4F-4370-B759-6C5027E71B98}" destId="{FBF3C7CD-7909-405A-93DA-B5A39F383A89}" srcOrd="0" destOrd="0" presId="urn:microsoft.com/office/officeart/2005/8/layout/orgChart1"/>
    <dgm:cxn modelId="{3BFCA666-1589-43C8-AD04-54BBE9205393}" type="presParOf" srcId="{337304CB-8E4F-4370-B759-6C5027E71B98}" destId="{6300E3CF-E8C2-4BD5-A7F1-B08C0B632DC0}" srcOrd="1" destOrd="0" presId="urn:microsoft.com/office/officeart/2005/8/layout/orgChart1"/>
    <dgm:cxn modelId="{D1C3AA01-AD76-47F8-87CA-47B8B9E01661}" type="presParOf" srcId="{6300E3CF-E8C2-4BD5-A7F1-B08C0B632DC0}" destId="{30016309-3009-43FB-AD1D-FFB2417D3EEF}" srcOrd="0" destOrd="0" presId="urn:microsoft.com/office/officeart/2005/8/layout/orgChart1"/>
    <dgm:cxn modelId="{100ACDDB-AB94-481E-A95C-F1FECC08F18A}" type="presParOf" srcId="{30016309-3009-43FB-AD1D-FFB2417D3EEF}" destId="{F07CACCC-1D4E-470D-9C67-65D6B7ED116C}" srcOrd="0" destOrd="0" presId="urn:microsoft.com/office/officeart/2005/8/layout/orgChart1"/>
    <dgm:cxn modelId="{6AF54541-BB7F-489C-9BA6-AAB24AF8CFE4}" type="presParOf" srcId="{30016309-3009-43FB-AD1D-FFB2417D3EEF}" destId="{BBFDFE8D-FE62-469A-A7E0-EFD1CBC37603}" srcOrd="1" destOrd="0" presId="urn:microsoft.com/office/officeart/2005/8/layout/orgChart1"/>
    <dgm:cxn modelId="{54C86E31-B9F2-4771-AD58-1CCAD2073DE7}" type="presParOf" srcId="{6300E3CF-E8C2-4BD5-A7F1-B08C0B632DC0}" destId="{616DBD2B-2776-441E-91F3-CECD4CE12824}" srcOrd="1" destOrd="0" presId="urn:microsoft.com/office/officeart/2005/8/layout/orgChart1"/>
    <dgm:cxn modelId="{1D24599C-E7E0-4000-A35B-19A0D10C2AA7}" type="presParOf" srcId="{6300E3CF-E8C2-4BD5-A7F1-B08C0B632DC0}" destId="{F1DCC0CC-D540-488E-8070-83C4B280172F}" srcOrd="2" destOrd="0" presId="urn:microsoft.com/office/officeart/2005/8/layout/orgChart1"/>
    <dgm:cxn modelId="{C205539F-B805-4C8D-AC5B-27951B6079F0}" type="presParOf" srcId="{9C1925EE-BAB5-42EE-96C8-F7DAAE04509A}" destId="{3E30ABD3-1101-4373-8D2A-DC4DCD91E746}" srcOrd="2" destOrd="0" presId="urn:microsoft.com/office/officeart/2005/8/layout/orgChart1"/>
    <dgm:cxn modelId="{B3AF5269-265D-4F17-85EE-2D2B4DEB1B94}" type="presParOf" srcId="{1F6CEBD5-3D88-4CE1-82D3-16F9AEF86950}" destId="{253FE492-A630-4FCD-94E4-D677D7723F8D}" srcOrd="2" destOrd="0" presId="urn:microsoft.com/office/officeart/2005/8/layout/orgChart1"/>
    <dgm:cxn modelId="{96F20088-CE8D-4551-8BA9-B81487F85F9E}" type="presParOf" srcId="{253FE492-A630-4FCD-94E4-D677D7723F8D}" destId="{09A1F2B3-4237-46DB-BAAD-FEEDEB2E9394}" srcOrd="0" destOrd="0" presId="urn:microsoft.com/office/officeart/2005/8/layout/orgChart1"/>
    <dgm:cxn modelId="{12C984D2-A9F8-4944-90A4-4C67EF97FC28}" type="presParOf" srcId="{253FE492-A630-4FCD-94E4-D677D7723F8D}" destId="{4252981F-B869-4E33-86BE-8FA5FEEE4BB9}" srcOrd="1" destOrd="0" presId="urn:microsoft.com/office/officeart/2005/8/layout/orgChart1"/>
    <dgm:cxn modelId="{F03F9B97-C4F5-4B08-8415-DAFC77ED55FF}" type="presParOf" srcId="{4252981F-B869-4E33-86BE-8FA5FEEE4BB9}" destId="{EF526007-2E9B-4943-B82A-3FC111258EAF}" srcOrd="0" destOrd="0" presId="urn:microsoft.com/office/officeart/2005/8/layout/orgChart1"/>
    <dgm:cxn modelId="{F10BB3E2-7296-439F-87BD-48860C64DC66}" type="presParOf" srcId="{EF526007-2E9B-4943-B82A-3FC111258EAF}" destId="{8A5AB387-ACC8-42B3-8E75-B499E4A13F51}" srcOrd="0" destOrd="0" presId="urn:microsoft.com/office/officeart/2005/8/layout/orgChart1"/>
    <dgm:cxn modelId="{267F0E9B-B772-4F10-82E9-9DFF7C11D9E5}" type="presParOf" srcId="{EF526007-2E9B-4943-B82A-3FC111258EAF}" destId="{052D49EF-60DB-4410-8AF7-E32CFE0975D5}" srcOrd="1" destOrd="0" presId="urn:microsoft.com/office/officeart/2005/8/layout/orgChart1"/>
    <dgm:cxn modelId="{D1763050-0EFB-4BEA-B68A-7DF5492A5ECE}" type="presParOf" srcId="{4252981F-B869-4E33-86BE-8FA5FEEE4BB9}" destId="{001EAEAD-7BE9-4A92-B9C1-A122A70F405D}" srcOrd="1" destOrd="0" presId="urn:microsoft.com/office/officeart/2005/8/layout/orgChart1"/>
    <dgm:cxn modelId="{CB4996F0-5D09-4A38-8A0C-0623E84BBF59}" type="presParOf" srcId="{4252981F-B869-4E33-86BE-8FA5FEEE4BB9}" destId="{51EE307E-920B-43D7-AA90-AF4465832268}" srcOrd="2" destOrd="0" presId="urn:microsoft.com/office/officeart/2005/8/layout/orgChart1"/>
    <dgm:cxn modelId="{D9B0AB50-2B6F-4A82-B5AA-31576EAB692F}" type="presParOf" srcId="{12A5F43E-088A-4391-8789-FADAEEBCC86A}" destId="{8F225FAA-FB03-47DA-876D-A60A369A7612}" srcOrd="12" destOrd="0" presId="urn:microsoft.com/office/officeart/2005/8/layout/orgChart1"/>
    <dgm:cxn modelId="{492A5E52-DFAD-4314-B7AF-74EFEEA439CF}" type="presParOf" srcId="{12A5F43E-088A-4391-8789-FADAEEBCC86A}" destId="{3F2F82EF-B45F-495B-8915-55C5E56B6316}" srcOrd="13" destOrd="0" presId="urn:microsoft.com/office/officeart/2005/8/layout/orgChart1"/>
    <dgm:cxn modelId="{53A10F89-EE83-4F3B-9D4B-705C132CF6AF}" type="presParOf" srcId="{3F2F82EF-B45F-495B-8915-55C5E56B6316}" destId="{0B821E3F-DBB8-46DD-8808-1556DBB4842D}" srcOrd="0" destOrd="0" presId="urn:microsoft.com/office/officeart/2005/8/layout/orgChart1"/>
    <dgm:cxn modelId="{C2A50E86-ABD4-449C-AF02-776D84FE4F74}" type="presParOf" srcId="{0B821E3F-DBB8-46DD-8808-1556DBB4842D}" destId="{4ED9D117-A215-4C86-B599-5F23CBB18A73}" srcOrd="0" destOrd="0" presId="urn:microsoft.com/office/officeart/2005/8/layout/orgChart1"/>
    <dgm:cxn modelId="{D5278972-A712-495A-ACBE-C43A1BC63FEC}" type="presParOf" srcId="{0B821E3F-DBB8-46DD-8808-1556DBB4842D}" destId="{0F5D04C7-74AA-4A07-A50A-85A58077A024}" srcOrd="1" destOrd="0" presId="urn:microsoft.com/office/officeart/2005/8/layout/orgChart1"/>
    <dgm:cxn modelId="{6D45F089-3EBF-4E89-ACEB-F4B70AC80C7A}" type="presParOf" srcId="{3F2F82EF-B45F-495B-8915-55C5E56B6316}" destId="{A16C5FF7-4D91-42E2-9A01-D51659940D8E}" srcOrd="1" destOrd="0" presId="urn:microsoft.com/office/officeart/2005/8/layout/orgChart1"/>
    <dgm:cxn modelId="{CCC6FF1E-E92B-4979-B25C-E7535A6042F4}" type="presParOf" srcId="{A16C5FF7-4D91-42E2-9A01-D51659940D8E}" destId="{8965F127-75B4-4663-9EF3-5BA27345F729}" srcOrd="0" destOrd="0" presId="urn:microsoft.com/office/officeart/2005/8/layout/orgChart1"/>
    <dgm:cxn modelId="{03FADF6B-E8A7-476D-AB7D-2A62912F5388}" type="presParOf" srcId="{A16C5FF7-4D91-42E2-9A01-D51659940D8E}" destId="{B7E7D32A-F7F4-4664-AAA4-34CDE879DCD3}" srcOrd="1" destOrd="0" presId="urn:microsoft.com/office/officeart/2005/8/layout/orgChart1"/>
    <dgm:cxn modelId="{2D4748FD-DC67-49D6-9D8E-7E9640BDE909}" type="presParOf" srcId="{B7E7D32A-F7F4-4664-AAA4-34CDE879DCD3}" destId="{8058573D-0D9D-4B40-A7EA-67FAD096F693}" srcOrd="0" destOrd="0" presId="urn:microsoft.com/office/officeart/2005/8/layout/orgChart1"/>
    <dgm:cxn modelId="{52846379-DF99-486E-97F9-03080332EF97}" type="presParOf" srcId="{8058573D-0D9D-4B40-A7EA-67FAD096F693}" destId="{0D914B03-27F7-4FD9-AC06-15D0B0556909}" srcOrd="0" destOrd="0" presId="urn:microsoft.com/office/officeart/2005/8/layout/orgChart1"/>
    <dgm:cxn modelId="{C96981BB-07C6-4322-A953-8330070E6637}" type="presParOf" srcId="{8058573D-0D9D-4B40-A7EA-67FAD096F693}" destId="{ED7B1681-DC5F-455D-9996-EE33C908B2C2}" srcOrd="1" destOrd="0" presId="urn:microsoft.com/office/officeart/2005/8/layout/orgChart1"/>
    <dgm:cxn modelId="{23805C1D-C7BA-43A9-89B6-242745DBCA62}" type="presParOf" srcId="{B7E7D32A-F7F4-4664-AAA4-34CDE879DCD3}" destId="{1FAEB6ED-B9BB-4D7E-A2CD-86DC6240DBA6}" srcOrd="1" destOrd="0" presId="urn:microsoft.com/office/officeart/2005/8/layout/orgChart1"/>
    <dgm:cxn modelId="{5C1A24A6-1ACB-4A14-A20E-011F9BCFDFD2}" type="presParOf" srcId="{1FAEB6ED-B9BB-4D7E-A2CD-86DC6240DBA6}" destId="{5D710CCA-BEC3-46B9-86F8-772EABBE7788}" srcOrd="0" destOrd="0" presId="urn:microsoft.com/office/officeart/2005/8/layout/orgChart1"/>
    <dgm:cxn modelId="{BD463380-FACE-4D41-858E-BAC5DDF84E62}" type="presParOf" srcId="{1FAEB6ED-B9BB-4D7E-A2CD-86DC6240DBA6}" destId="{42C960E8-CD65-4463-A7EA-CC4E63D83F29}" srcOrd="1" destOrd="0" presId="urn:microsoft.com/office/officeart/2005/8/layout/orgChart1"/>
    <dgm:cxn modelId="{D4E9AE3E-8EAD-4468-B8BD-0608D56E687A}" type="presParOf" srcId="{42C960E8-CD65-4463-A7EA-CC4E63D83F29}" destId="{3F4E412D-306A-42D8-8F54-BE68A0ACDAD8}" srcOrd="0" destOrd="0" presId="urn:microsoft.com/office/officeart/2005/8/layout/orgChart1"/>
    <dgm:cxn modelId="{C84C252C-EB4A-44ED-92B6-E6F5C19DF0F0}" type="presParOf" srcId="{3F4E412D-306A-42D8-8F54-BE68A0ACDAD8}" destId="{15C5A562-1220-4166-913C-94E432F2F30A}" srcOrd="0" destOrd="0" presId="urn:microsoft.com/office/officeart/2005/8/layout/orgChart1"/>
    <dgm:cxn modelId="{7AC84557-7EAD-4510-A61F-7979C0FBE18F}" type="presParOf" srcId="{3F4E412D-306A-42D8-8F54-BE68A0ACDAD8}" destId="{185BE3D2-CC6A-454D-A1D3-0F3E1F72C33B}" srcOrd="1" destOrd="0" presId="urn:microsoft.com/office/officeart/2005/8/layout/orgChart1"/>
    <dgm:cxn modelId="{5288EEE8-07EA-4CBB-AEA9-E8F3577943D7}" type="presParOf" srcId="{42C960E8-CD65-4463-A7EA-CC4E63D83F29}" destId="{DAE01848-8997-4A78-8D65-8B0D43A5960D}" srcOrd="1" destOrd="0" presId="urn:microsoft.com/office/officeart/2005/8/layout/orgChart1"/>
    <dgm:cxn modelId="{2959138B-BEDD-4E7C-B624-E5DCCCA0466E}" type="presParOf" srcId="{42C960E8-CD65-4463-A7EA-CC4E63D83F29}" destId="{3B0FC8D2-63E6-4694-83A4-7A52AD223C99}" srcOrd="2" destOrd="0" presId="urn:microsoft.com/office/officeart/2005/8/layout/orgChart1"/>
    <dgm:cxn modelId="{AA935B88-53E2-4DAF-81E4-2DBF216EF255}" type="presParOf" srcId="{B7E7D32A-F7F4-4664-AAA4-34CDE879DCD3}" destId="{BC90C57C-0B42-45C3-87C7-E3E5849E87B7}" srcOrd="2" destOrd="0" presId="urn:microsoft.com/office/officeart/2005/8/layout/orgChart1"/>
    <dgm:cxn modelId="{61D71FED-CD9B-4EA0-98F3-7D1C7AA37597}" type="presParOf" srcId="{3F2F82EF-B45F-495B-8915-55C5E56B6316}" destId="{3BE0A4B4-EF06-4548-B9FF-A5B94B02C272}" srcOrd="2" destOrd="0" presId="urn:microsoft.com/office/officeart/2005/8/layout/orgChart1"/>
    <dgm:cxn modelId="{A2466400-ADC8-44CD-9084-991D1850E307}" type="presParOf" srcId="{3BE0A4B4-EF06-4548-B9FF-A5B94B02C272}" destId="{88E4EC3E-C927-4368-B250-98E341568FBC}" srcOrd="0" destOrd="0" presId="urn:microsoft.com/office/officeart/2005/8/layout/orgChart1"/>
    <dgm:cxn modelId="{A0A5F6D5-E5B0-45CA-B683-BF385A29DCC5}" type="presParOf" srcId="{3BE0A4B4-EF06-4548-B9FF-A5B94B02C272}" destId="{E2A8F32B-76C9-41F5-AA47-D5D715F4C1F7}" srcOrd="1" destOrd="0" presId="urn:microsoft.com/office/officeart/2005/8/layout/orgChart1"/>
    <dgm:cxn modelId="{42E0862C-257B-4B49-ABEC-069284D7B0D0}" type="presParOf" srcId="{E2A8F32B-76C9-41F5-AA47-D5D715F4C1F7}" destId="{0B0F53C7-9633-4910-9DC5-16C36038683F}" srcOrd="0" destOrd="0" presId="urn:microsoft.com/office/officeart/2005/8/layout/orgChart1"/>
    <dgm:cxn modelId="{5B806731-D7DD-4E7C-A119-B092A86A0D45}" type="presParOf" srcId="{0B0F53C7-9633-4910-9DC5-16C36038683F}" destId="{8306555B-B12D-415C-A773-795F09A81108}" srcOrd="0" destOrd="0" presId="urn:microsoft.com/office/officeart/2005/8/layout/orgChart1"/>
    <dgm:cxn modelId="{5EA86578-2789-4211-97BE-DED5C175EEBA}" type="presParOf" srcId="{0B0F53C7-9633-4910-9DC5-16C36038683F}" destId="{573EF8EB-3897-46B7-8576-285836780E2C}" srcOrd="1" destOrd="0" presId="urn:microsoft.com/office/officeart/2005/8/layout/orgChart1"/>
    <dgm:cxn modelId="{72A6AF7E-1922-4FFB-84E4-D373CCECB5C0}" type="presParOf" srcId="{E2A8F32B-76C9-41F5-AA47-D5D715F4C1F7}" destId="{5B5A61A2-07BB-4AD9-9706-264330B62BE9}" srcOrd="1" destOrd="0" presId="urn:microsoft.com/office/officeart/2005/8/layout/orgChart1"/>
    <dgm:cxn modelId="{F930418D-0964-4A31-AF77-6AE8C938EC7B}" type="presParOf" srcId="{E2A8F32B-76C9-41F5-AA47-D5D715F4C1F7}" destId="{741F8CC2-3EFE-4E38-9DF4-023CA7B490FF}" srcOrd="2" destOrd="0" presId="urn:microsoft.com/office/officeart/2005/8/layout/orgChart1"/>
    <dgm:cxn modelId="{F05D94CC-1C72-4F29-955A-4DC4F03BBAEE}" type="presParOf" srcId="{8F78D92D-890C-4DAA-9712-E4A2C227C90B}" destId="{437A0039-4D28-44A3-984E-B156DED0CC1A}" srcOrd="2" destOrd="0" presId="urn:microsoft.com/office/officeart/2005/8/layout/orgChart1"/>
    <dgm:cxn modelId="{0BCBD064-6E82-4246-919C-5506AB1A7DC1}" type="presParOf" srcId="{437A0039-4D28-44A3-984E-B156DED0CC1A}" destId="{32576871-290E-47AC-B543-1D347E25FA34}" srcOrd="0" destOrd="0" presId="urn:microsoft.com/office/officeart/2005/8/layout/orgChart1"/>
    <dgm:cxn modelId="{DF74DA7E-5DD3-493B-B699-7458D7F01A78}" type="presParOf" srcId="{437A0039-4D28-44A3-984E-B156DED0CC1A}" destId="{D32F9420-D25E-4FCC-9A70-2EBB66F57EA6}" srcOrd="1" destOrd="0" presId="urn:microsoft.com/office/officeart/2005/8/layout/orgChart1"/>
    <dgm:cxn modelId="{9CDC64D9-DB81-4A27-9795-5055F4516447}" type="presParOf" srcId="{D32F9420-D25E-4FCC-9A70-2EBB66F57EA6}" destId="{E904AF78-F730-4582-AB92-68BE4450ED8A}" srcOrd="0" destOrd="0" presId="urn:microsoft.com/office/officeart/2005/8/layout/orgChart1"/>
    <dgm:cxn modelId="{39B7A71A-C651-4A94-982F-6C82448A24CD}" type="presParOf" srcId="{E904AF78-F730-4582-AB92-68BE4450ED8A}" destId="{B8A882C1-D66C-4B35-AC9C-9B92FF6D4642}" srcOrd="0" destOrd="0" presId="urn:microsoft.com/office/officeart/2005/8/layout/orgChart1"/>
    <dgm:cxn modelId="{5B80B3BB-A363-48FE-BED2-65A559CE43E3}" type="presParOf" srcId="{E904AF78-F730-4582-AB92-68BE4450ED8A}" destId="{ADBDC2B5-B20F-4EAD-BCA4-250BD3DDF9A2}" srcOrd="1" destOrd="0" presId="urn:microsoft.com/office/officeart/2005/8/layout/orgChart1"/>
    <dgm:cxn modelId="{1B69CF83-DEA2-4C3E-AB71-1D2AA455EBF6}" type="presParOf" srcId="{D32F9420-D25E-4FCC-9A70-2EBB66F57EA6}" destId="{748ECA69-A276-4A25-AAAA-A5EF4162FBB5}" srcOrd="1" destOrd="0" presId="urn:microsoft.com/office/officeart/2005/8/layout/orgChart1"/>
    <dgm:cxn modelId="{407C77E5-F868-4A50-B743-81AB9DF54986}" type="presParOf" srcId="{D32F9420-D25E-4FCC-9A70-2EBB66F57EA6}" destId="{7741F9D7-9B13-4564-9445-8F1DD8B14E68}" srcOrd="2" destOrd="0" presId="urn:microsoft.com/office/officeart/2005/8/layout/orgChart1"/>
    <dgm:cxn modelId="{1A49B1E5-0886-4E00-B725-8A8EEE274AF4}" type="presParOf" srcId="{437A0039-4D28-44A3-984E-B156DED0CC1A}" destId="{2B81358B-F421-49CE-8D59-699DACCF0F57}" srcOrd="2" destOrd="0" presId="urn:microsoft.com/office/officeart/2005/8/layout/orgChart1"/>
    <dgm:cxn modelId="{2E39C901-B162-426A-9517-EC2C03712668}" type="presParOf" srcId="{437A0039-4D28-44A3-984E-B156DED0CC1A}" destId="{2D343656-441D-4E12-B24F-DEB4FC84C5D4}" srcOrd="3" destOrd="0" presId="urn:microsoft.com/office/officeart/2005/8/layout/orgChart1"/>
    <dgm:cxn modelId="{7329FA3F-B6B2-4F70-A67E-1D258864150B}" type="presParOf" srcId="{2D343656-441D-4E12-B24F-DEB4FC84C5D4}" destId="{9D184912-03C5-4C1B-A612-5DE9BD7DF067}" srcOrd="0" destOrd="0" presId="urn:microsoft.com/office/officeart/2005/8/layout/orgChart1"/>
    <dgm:cxn modelId="{98C026AA-59FF-4796-9AEE-3122C6EE2DD4}" type="presParOf" srcId="{9D184912-03C5-4C1B-A612-5DE9BD7DF067}" destId="{DC3686E4-4D5E-4075-9633-C6825457EF3A}" srcOrd="0" destOrd="0" presId="urn:microsoft.com/office/officeart/2005/8/layout/orgChart1"/>
    <dgm:cxn modelId="{89C4F465-0502-47BA-8A7D-34B855F8AFBF}" type="presParOf" srcId="{9D184912-03C5-4C1B-A612-5DE9BD7DF067}" destId="{B491D230-E9E1-4257-AA5F-018EEC1CC56D}" srcOrd="1" destOrd="0" presId="urn:microsoft.com/office/officeart/2005/8/layout/orgChart1"/>
    <dgm:cxn modelId="{F79B61AA-E7A7-47A2-8B43-E1BF8C1346B1}" type="presParOf" srcId="{2D343656-441D-4E12-B24F-DEB4FC84C5D4}" destId="{681D4651-9050-4A33-B945-FC9D9BD686CD}" srcOrd="1" destOrd="0" presId="urn:microsoft.com/office/officeart/2005/8/layout/orgChart1"/>
    <dgm:cxn modelId="{2EE8989B-0C4D-4C07-BFBC-4A94BC26E9D7}" type="presParOf" srcId="{2D343656-441D-4E12-B24F-DEB4FC84C5D4}" destId="{D0BD9298-FBA1-49EE-9BE3-62588DA6C0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EEEA9E-75CF-480F-B35E-E06B74850BE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43EFEC1-814D-401E-9D00-E6E9CAA2E06B}">
      <dgm:prSet phldrT="[Tekst]"/>
      <dgm:spPr/>
      <dgm:t>
        <a:bodyPr/>
        <a:lstStyle/>
        <a:p>
          <a:r>
            <a:rPr lang="nb-NO" dirty="0"/>
            <a:t>Instituttleder </a:t>
          </a:r>
          <a:r>
            <a:rPr lang="nb-NO" dirty="0" err="1"/>
            <a:t>Klinmed</a:t>
          </a:r>
          <a:r>
            <a:rPr lang="nb-NO" dirty="0"/>
            <a:t> </a:t>
          </a:r>
          <a:r>
            <a:rPr lang="nb-NO" dirty="0" err="1"/>
            <a:t>Ahus</a:t>
          </a:r>
          <a:r>
            <a:rPr lang="nb-NO" dirty="0"/>
            <a:t> og Sykehuset Innlandet</a:t>
          </a:r>
        </a:p>
      </dgm:t>
    </dgm:pt>
    <dgm:pt modelId="{52150BE5-C36C-4ABE-814B-40DED20BB42D}" type="parTrans" cxnId="{D68B8ECF-4D36-4384-A7C4-9E9D09E26BFA}">
      <dgm:prSet/>
      <dgm:spPr/>
      <dgm:t>
        <a:bodyPr/>
        <a:lstStyle/>
        <a:p>
          <a:endParaRPr lang="nb-NO"/>
        </a:p>
      </dgm:t>
    </dgm:pt>
    <dgm:pt modelId="{C85B452E-0472-4A45-BBD5-B146310707F8}" type="sibTrans" cxnId="{D68B8ECF-4D36-4384-A7C4-9E9D09E26BFA}">
      <dgm:prSet/>
      <dgm:spPr/>
      <dgm:t>
        <a:bodyPr/>
        <a:lstStyle/>
        <a:p>
          <a:endParaRPr lang="nb-NO"/>
        </a:p>
      </dgm:t>
    </dgm:pt>
    <dgm:pt modelId="{C281E20F-D5C5-4A9F-BD7A-889214299C3B}" type="asst">
      <dgm:prSet phldrT="[Tekst]"/>
      <dgm:spPr/>
      <dgm:t>
        <a:bodyPr/>
        <a:lstStyle/>
        <a:p>
          <a:r>
            <a:rPr lang="nb-NO" dirty="0"/>
            <a:t>Nestleder</a:t>
          </a:r>
        </a:p>
        <a:p>
          <a:r>
            <a:rPr lang="nb-NO" dirty="0"/>
            <a:t>Utdanningsleder</a:t>
          </a:r>
        </a:p>
        <a:p>
          <a:r>
            <a:rPr lang="nb-NO" dirty="0"/>
            <a:t>Forskerutdanningsleder</a:t>
          </a:r>
        </a:p>
      </dgm:t>
    </dgm:pt>
    <dgm:pt modelId="{EA1A6EC8-DC28-45C7-975B-610924587DF0}" type="parTrans" cxnId="{B99381AD-372B-47CC-90EB-4D07DF989329}">
      <dgm:prSet/>
      <dgm:spPr/>
      <dgm:t>
        <a:bodyPr/>
        <a:lstStyle/>
        <a:p>
          <a:endParaRPr lang="nb-NO"/>
        </a:p>
      </dgm:t>
    </dgm:pt>
    <dgm:pt modelId="{715B39AD-E271-4AB1-908D-FA54185AB271}" type="sibTrans" cxnId="{B99381AD-372B-47CC-90EB-4D07DF989329}">
      <dgm:prSet/>
      <dgm:spPr/>
      <dgm:t>
        <a:bodyPr/>
        <a:lstStyle/>
        <a:p>
          <a:endParaRPr lang="nb-NO"/>
        </a:p>
      </dgm:t>
    </dgm:pt>
    <dgm:pt modelId="{EFA71DFA-C6C0-418A-BA2E-EFC1BCC64790}">
      <dgm:prSet/>
      <dgm:spPr/>
      <dgm:t>
        <a:bodyPr/>
        <a:lstStyle/>
        <a:p>
          <a:r>
            <a:rPr lang="nb-NO" dirty="0"/>
            <a:t>UiO-leder </a:t>
          </a:r>
          <a:r>
            <a:rPr lang="nb-NO" dirty="0" err="1"/>
            <a:t>Ahus</a:t>
          </a:r>
          <a:endParaRPr lang="nb-NO" dirty="0"/>
        </a:p>
      </dgm:t>
    </dgm:pt>
    <dgm:pt modelId="{EEFD8B23-F38E-4047-8CA9-12E4D4C95099}" type="parTrans" cxnId="{60719A29-42AE-4344-86E4-E9B6694BDE79}">
      <dgm:prSet/>
      <dgm:spPr/>
      <dgm:t>
        <a:bodyPr/>
        <a:lstStyle/>
        <a:p>
          <a:endParaRPr lang="nb-NO"/>
        </a:p>
      </dgm:t>
    </dgm:pt>
    <dgm:pt modelId="{149CA17E-180D-418E-98B1-2D57FE68E52D}" type="sibTrans" cxnId="{60719A29-42AE-4344-86E4-E9B6694BDE79}">
      <dgm:prSet/>
      <dgm:spPr/>
      <dgm:t>
        <a:bodyPr/>
        <a:lstStyle/>
        <a:p>
          <a:endParaRPr lang="nb-NO"/>
        </a:p>
      </dgm:t>
    </dgm:pt>
    <dgm:pt modelId="{A47C68C0-92D3-418B-A6C9-AF0960C47036}">
      <dgm:prSet/>
      <dgm:spPr/>
      <dgm:t>
        <a:bodyPr/>
        <a:lstStyle/>
        <a:p>
          <a:r>
            <a:rPr lang="nb-NO" dirty="0"/>
            <a:t>UiO-leder Sykehuset Innlandet</a:t>
          </a:r>
        </a:p>
      </dgm:t>
    </dgm:pt>
    <dgm:pt modelId="{D42E6061-72F7-4C2D-BE56-F82972DEC26C}" type="parTrans" cxnId="{2FA2BDB2-F38D-4829-8F80-B138117F34BC}">
      <dgm:prSet/>
      <dgm:spPr/>
      <dgm:t>
        <a:bodyPr/>
        <a:lstStyle/>
        <a:p>
          <a:endParaRPr lang="nb-NO"/>
        </a:p>
      </dgm:t>
    </dgm:pt>
    <dgm:pt modelId="{92C060DF-316D-4DE4-9E0D-B62276F5B4B3}" type="sibTrans" cxnId="{2FA2BDB2-F38D-4829-8F80-B138117F34BC}">
      <dgm:prSet/>
      <dgm:spPr/>
      <dgm:t>
        <a:bodyPr/>
        <a:lstStyle/>
        <a:p>
          <a:endParaRPr lang="nb-NO"/>
        </a:p>
      </dgm:t>
    </dgm:pt>
    <dgm:pt modelId="{D1536063-8A94-4BB8-A5BB-FC3DD2891C5D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9A67EA66-DBE0-4AC7-BFAC-61CF47A8283B}" type="parTrans" cxnId="{0D9443BC-6E84-45B0-BC01-0C3585575B2A}">
      <dgm:prSet/>
      <dgm:spPr/>
      <dgm:t>
        <a:bodyPr/>
        <a:lstStyle/>
        <a:p>
          <a:endParaRPr lang="nb-NO"/>
        </a:p>
      </dgm:t>
    </dgm:pt>
    <dgm:pt modelId="{09D47682-2F20-4EF5-97BD-AD89927E8246}" type="sibTrans" cxnId="{0D9443BC-6E84-45B0-BC01-0C3585575B2A}">
      <dgm:prSet/>
      <dgm:spPr/>
      <dgm:t>
        <a:bodyPr/>
        <a:lstStyle/>
        <a:p>
          <a:endParaRPr lang="nb-NO"/>
        </a:p>
      </dgm:t>
    </dgm:pt>
    <dgm:pt modelId="{61C519B9-0353-4044-9737-0E023299FD55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F99EE68D-5713-4044-9DEE-9FEC277F29D5}" type="parTrans" cxnId="{7ED17AD4-D725-41BD-94A7-EBD7A909D58C}">
      <dgm:prSet/>
      <dgm:spPr/>
      <dgm:t>
        <a:bodyPr/>
        <a:lstStyle/>
        <a:p>
          <a:endParaRPr lang="nb-NO"/>
        </a:p>
      </dgm:t>
    </dgm:pt>
    <dgm:pt modelId="{BB464D14-054D-4183-A2B9-F34EBD002124}" type="sibTrans" cxnId="{7ED17AD4-D725-41BD-94A7-EBD7A909D58C}">
      <dgm:prSet/>
      <dgm:spPr/>
      <dgm:t>
        <a:bodyPr/>
        <a:lstStyle/>
        <a:p>
          <a:endParaRPr lang="nb-NO"/>
        </a:p>
      </dgm:t>
    </dgm:pt>
    <dgm:pt modelId="{C1EF8040-5845-45F9-9D55-2C6954BE20FB}">
      <dgm:prSet/>
      <dgm:spPr/>
      <dgm:t>
        <a:bodyPr/>
        <a:lstStyle/>
        <a:p>
          <a:r>
            <a:rPr lang="nb-NO" dirty="0"/>
            <a:t>Ansatte</a:t>
          </a:r>
        </a:p>
      </dgm:t>
    </dgm:pt>
    <dgm:pt modelId="{1B1386AD-D604-446B-A76A-224CDA97414C}" type="parTrans" cxnId="{83CB75CA-A2D5-4653-9BF7-91813FB07290}">
      <dgm:prSet/>
      <dgm:spPr/>
      <dgm:t>
        <a:bodyPr/>
        <a:lstStyle/>
        <a:p>
          <a:endParaRPr lang="nb-NO"/>
        </a:p>
      </dgm:t>
    </dgm:pt>
    <dgm:pt modelId="{2E9E5504-1E13-41C9-B947-FF3B52E01305}" type="sibTrans" cxnId="{83CB75CA-A2D5-4653-9BF7-91813FB07290}">
      <dgm:prSet/>
      <dgm:spPr/>
      <dgm:t>
        <a:bodyPr/>
        <a:lstStyle/>
        <a:p>
          <a:endParaRPr lang="nb-NO"/>
        </a:p>
      </dgm:t>
    </dgm:pt>
    <dgm:pt modelId="{3EF73765-8D7F-4664-94F6-BADF3041F4C5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CB0D2772-43C8-49DC-A86B-0A525520D7C3}" type="parTrans" cxnId="{1CF56043-9644-4563-B73B-2C2AE75C2AB2}">
      <dgm:prSet/>
      <dgm:spPr/>
      <dgm:t>
        <a:bodyPr/>
        <a:lstStyle/>
        <a:p>
          <a:endParaRPr lang="nb-NO"/>
        </a:p>
      </dgm:t>
    </dgm:pt>
    <dgm:pt modelId="{32A5FD07-1707-4880-83F6-1B23A8984D52}" type="sibTrans" cxnId="{1CF56043-9644-4563-B73B-2C2AE75C2AB2}">
      <dgm:prSet/>
      <dgm:spPr/>
      <dgm:t>
        <a:bodyPr/>
        <a:lstStyle/>
        <a:p>
          <a:endParaRPr lang="nb-NO"/>
        </a:p>
      </dgm:t>
    </dgm:pt>
    <dgm:pt modelId="{C8A19A2E-1D4D-44F8-B828-761D20B2D93A}" type="asst">
      <dgm:prSet/>
      <dgm:spPr/>
      <dgm:t>
        <a:bodyPr/>
        <a:lstStyle/>
        <a:p>
          <a:r>
            <a:rPr lang="nb-NO" dirty="0"/>
            <a:t>Instituttadministrasjon</a:t>
          </a:r>
        </a:p>
      </dgm:t>
    </dgm:pt>
    <dgm:pt modelId="{113CCF9B-D5B8-49DB-9015-43FB80F9D6E7}" type="parTrans" cxnId="{2A3B70C3-F669-4009-B615-B1658491B098}">
      <dgm:prSet/>
      <dgm:spPr/>
      <dgm:t>
        <a:bodyPr/>
        <a:lstStyle/>
        <a:p>
          <a:endParaRPr lang="nb-NO"/>
        </a:p>
      </dgm:t>
    </dgm:pt>
    <dgm:pt modelId="{A642F3E4-8E2E-4EB3-A312-8FA870886C82}" type="sibTrans" cxnId="{2A3B70C3-F669-4009-B615-B1658491B098}">
      <dgm:prSet/>
      <dgm:spPr/>
      <dgm:t>
        <a:bodyPr/>
        <a:lstStyle/>
        <a:p>
          <a:endParaRPr lang="nb-NO"/>
        </a:p>
      </dgm:t>
    </dgm:pt>
    <dgm:pt modelId="{C5FFFB90-C1E9-4BE1-B012-2FAE6DA89FE9}" type="pres">
      <dgm:prSet presAssocID="{61EEEA9E-75CF-480F-B35E-E06B74850B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F78D92D-890C-4DAA-9712-E4A2C227C90B}" type="pres">
      <dgm:prSet presAssocID="{843EFEC1-814D-401E-9D00-E6E9CAA2E06B}" presName="hierRoot1" presStyleCnt="0">
        <dgm:presLayoutVars>
          <dgm:hierBranch val="init"/>
        </dgm:presLayoutVars>
      </dgm:prSet>
      <dgm:spPr/>
    </dgm:pt>
    <dgm:pt modelId="{22AB7367-D1EC-4212-B998-71665D849BD0}" type="pres">
      <dgm:prSet presAssocID="{843EFEC1-814D-401E-9D00-E6E9CAA2E06B}" presName="rootComposite1" presStyleCnt="0"/>
      <dgm:spPr/>
    </dgm:pt>
    <dgm:pt modelId="{F362A4F2-BA36-4106-A6DB-83ADBB8E88AF}" type="pres">
      <dgm:prSet presAssocID="{843EFEC1-814D-401E-9D00-E6E9CAA2E06B}" presName="rootText1" presStyleLbl="node0" presStyleIdx="0" presStyleCnt="1">
        <dgm:presLayoutVars>
          <dgm:chPref val="3"/>
        </dgm:presLayoutVars>
      </dgm:prSet>
      <dgm:spPr/>
    </dgm:pt>
    <dgm:pt modelId="{AD7B9626-EB9F-4D9B-B76D-F7F00E548D92}" type="pres">
      <dgm:prSet presAssocID="{843EFEC1-814D-401E-9D00-E6E9CAA2E06B}" presName="rootConnector1" presStyleLbl="node1" presStyleIdx="0" presStyleCnt="0"/>
      <dgm:spPr/>
    </dgm:pt>
    <dgm:pt modelId="{12A5F43E-088A-4391-8789-FADAEEBCC86A}" type="pres">
      <dgm:prSet presAssocID="{843EFEC1-814D-401E-9D00-E6E9CAA2E06B}" presName="hierChild2" presStyleCnt="0"/>
      <dgm:spPr/>
    </dgm:pt>
    <dgm:pt modelId="{97F54228-B1BB-4C9C-82E4-F6530FF46A8F}" type="pres">
      <dgm:prSet presAssocID="{EEFD8B23-F38E-4047-8CA9-12E4D4C95099}" presName="Name37" presStyleLbl="parChTrans1D2" presStyleIdx="0" presStyleCnt="4"/>
      <dgm:spPr/>
    </dgm:pt>
    <dgm:pt modelId="{05D53463-C681-4F8C-BD14-60DEE728458D}" type="pres">
      <dgm:prSet presAssocID="{EFA71DFA-C6C0-418A-BA2E-EFC1BCC64790}" presName="hierRoot2" presStyleCnt="0">
        <dgm:presLayoutVars>
          <dgm:hierBranch val="init"/>
        </dgm:presLayoutVars>
      </dgm:prSet>
      <dgm:spPr/>
    </dgm:pt>
    <dgm:pt modelId="{040C27F4-2096-4374-8531-28E40C211318}" type="pres">
      <dgm:prSet presAssocID="{EFA71DFA-C6C0-418A-BA2E-EFC1BCC64790}" presName="rootComposite" presStyleCnt="0"/>
      <dgm:spPr/>
    </dgm:pt>
    <dgm:pt modelId="{8A43C35C-A11C-4CEE-B2B3-1C9F57F73918}" type="pres">
      <dgm:prSet presAssocID="{EFA71DFA-C6C0-418A-BA2E-EFC1BCC64790}" presName="rootText" presStyleLbl="node2" presStyleIdx="0" presStyleCnt="2">
        <dgm:presLayoutVars>
          <dgm:chPref val="3"/>
        </dgm:presLayoutVars>
      </dgm:prSet>
      <dgm:spPr/>
    </dgm:pt>
    <dgm:pt modelId="{D367D6F1-B374-4654-9555-C56672677214}" type="pres">
      <dgm:prSet presAssocID="{EFA71DFA-C6C0-418A-BA2E-EFC1BCC64790}" presName="rootConnector" presStyleLbl="node2" presStyleIdx="0" presStyleCnt="2"/>
      <dgm:spPr/>
    </dgm:pt>
    <dgm:pt modelId="{A30313CF-F0D2-4C54-95FF-232BA556D0DC}" type="pres">
      <dgm:prSet presAssocID="{EFA71DFA-C6C0-418A-BA2E-EFC1BCC64790}" presName="hierChild4" presStyleCnt="0"/>
      <dgm:spPr/>
    </dgm:pt>
    <dgm:pt modelId="{06A92E47-3CF4-4C36-95BE-C168E08AE4BC}" type="pres">
      <dgm:prSet presAssocID="{9A67EA66-DBE0-4AC7-BFAC-61CF47A8283B}" presName="Name37" presStyleLbl="parChTrans1D3" presStyleIdx="0" presStyleCnt="2"/>
      <dgm:spPr/>
    </dgm:pt>
    <dgm:pt modelId="{D2AD4F63-DAF5-4FEE-8F47-E7EAF35EC544}" type="pres">
      <dgm:prSet presAssocID="{D1536063-8A94-4BB8-A5BB-FC3DD2891C5D}" presName="hierRoot2" presStyleCnt="0">
        <dgm:presLayoutVars>
          <dgm:hierBranch val="init"/>
        </dgm:presLayoutVars>
      </dgm:prSet>
      <dgm:spPr/>
    </dgm:pt>
    <dgm:pt modelId="{1923DF56-DA09-4148-A42C-472FC4CCC7F3}" type="pres">
      <dgm:prSet presAssocID="{D1536063-8A94-4BB8-A5BB-FC3DD2891C5D}" presName="rootComposite" presStyleCnt="0"/>
      <dgm:spPr/>
    </dgm:pt>
    <dgm:pt modelId="{7DD86130-C6FB-4E9C-8B6E-38B01B902841}" type="pres">
      <dgm:prSet presAssocID="{D1536063-8A94-4BB8-A5BB-FC3DD2891C5D}" presName="rootText" presStyleLbl="node3" presStyleIdx="0" presStyleCnt="2">
        <dgm:presLayoutVars>
          <dgm:chPref val="3"/>
        </dgm:presLayoutVars>
      </dgm:prSet>
      <dgm:spPr/>
    </dgm:pt>
    <dgm:pt modelId="{D93E9224-1F79-4AEA-99F8-B9212802D854}" type="pres">
      <dgm:prSet presAssocID="{D1536063-8A94-4BB8-A5BB-FC3DD2891C5D}" presName="rootConnector" presStyleLbl="node3" presStyleIdx="0" presStyleCnt="2"/>
      <dgm:spPr/>
    </dgm:pt>
    <dgm:pt modelId="{93B8E988-A386-4410-8823-A7FACA1896FD}" type="pres">
      <dgm:prSet presAssocID="{D1536063-8A94-4BB8-A5BB-FC3DD2891C5D}" presName="hierChild4" presStyleCnt="0"/>
      <dgm:spPr/>
    </dgm:pt>
    <dgm:pt modelId="{D6538AB8-2FB8-48F0-B4EA-DD3CD7552F56}" type="pres">
      <dgm:prSet presAssocID="{CB0D2772-43C8-49DC-A86B-0A525520D7C3}" presName="Name37" presStyleLbl="parChTrans1D4" presStyleIdx="0" presStyleCnt="2"/>
      <dgm:spPr/>
    </dgm:pt>
    <dgm:pt modelId="{62074F3A-8591-480D-94A9-ADCF2C13B7A1}" type="pres">
      <dgm:prSet presAssocID="{3EF73765-8D7F-4664-94F6-BADF3041F4C5}" presName="hierRoot2" presStyleCnt="0">
        <dgm:presLayoutVars>
          <dgm:hierBranch val="init"/>
        </dgm:presLayoutVars>
      </dgm:prSet>
      <dgm:spPr/>
    </dgm:pt>
    <dgm:pt modelId="{79C2DECA-CB94-4FC7-AE7E-53DA9E551790}" type="pres">
      <dgm:prSet presAssocID="{3EF73765-8D7F-4664-94F6-BADF3041F4C5}" presName="rootComposite" presStyleCnt="0"/>
      <dgm:spPr/>
    </dgm:pt>
    <dgm:pt modelId="{55612AF4-F082-40C5-BADE-AD9A46D727A8}" type="pres">
      <dgm:prSet presAssocID="{3EF73765-8D7F-4664-94F6-BADF3041F4C5}" presName="rootText" presStyleLbl="node4" presStyleIdx="0" presStyleCnt="2">
        <dgm:presLayoutVars>
          <dgm:chPref val="3"/>
        </dgm:presLayoutVars>
      </dgm:prSet>
      <dgm:spPr/>
    </dgm:pt>
    <dgm:pt modelId="{B15C1982-9D38-4A9E-BD61-7631B3EA0873}" type="pres">
      <dgm:prSet presAssocID="{3EF73765-8D7F-4664-94F6-BADF3041F4C5}" presName="rootConnector" presStyleLbl="node4" presStyleIdx="0" presStyleCnt="2"/>
      <dgm:spPr/>
    </dgm:pt>
    <dgm:pt modelId="{00277ED1-E7A5-46A7-963B-A85746DB2221}" type="pres">
      <dgm:prSet presAssocID="{3EF73765-8D7F-4664-94F6-BADF3041F4C5}" presName="hierChild4" presStyleCnt="0"/>
      <dgm:spPr/>
    </dgm:pt>
    <dgm:pt modelId="{BB17B00F-42FE-4B3C-A2E2-5142CF4733A2}" type="pres">
      <dgm:prSet presAssocID="{3EF73765-8D7F-4664-94F6-BADF3041F4C5}" presName="hierChild5" presStyleCnt="0"/>
      <dgm:spPr/>
    </dgm:pt>
    <dgm:pt modelId="{F2747B83-4518-4E9D-A684-B061C32137BB}" type="pres">
      <dgm:prSet presAssocID="{D1536063-8A94-4BB8-A5BB-FC3DD2891C5D}" presName="hierChild5" presStyleCnt="0"/>
      <dgm:spPr/>
    </dgm:pt>
    <dgm:pt modelId="{20EFBD23-92B1-4E89-B8C6-2C5D006AF952}" type="pres">
      <dgm:prSet presAssocID="{EFA71DFA-C6C0-418A-BA2E-EFC1BCC64790}" presName="hierChild5" presStyleCnt="0"/>
      <dgm:spPr/>
    </dgm:pt>
    <dgm:pt modelId="{8F225FAA-FB03-47DA-876D-A60A369A7612}" type="pres">
      <dgm:prSet presAssocID="{D42E6061-72F7-4C2D-BE56-F82972DEC26C}" presName="Name37" presStyleLbl="parChTrans1D2" presStyleIdx="1" presStyleCnt="4"/>
      <dgm:spPr/>
    </dgm:pt>
    <dgm:pt modelId="{3F2F82EF-B45F-495B-8915-55C5E56B6316}" type="pres">
      <dgm:prSet presAssocID="{A47C68C0-92D3-418B-A6C9-AF0960C47036}" presName="hierRoot2" presStyleCnt="0">
        <dgm:presLayoutVars>
          <dgm:hierBranch val="init"/>
        </dgm:presLayoutVars>
      </dgm:prSet>
      <dgm:spPr/>
    </dgm:pt>
    <dgm:pt modelId="{0B821E3F-DBB8-46DD-8808-1556DBB4842D}" type="pres">
      <dgm:prSet presAssocID="{A47C68C0-92D3-418B-A6C9-AF0960C47036}" presName="rootComposite" presStyleCnt="0"/>
      <dgm:spPr/>
    </dgm:pt>
    <dgm:pt modelId="{4ED9D117-A215-4C86-B599-5F23CBB18A73}" type="pres">
      <dgm:prSet presAssocID="{A47C68C0-92D3-418B-A6C9-AF0960C47036}" presName="rootText" presStyleLbl="node2" presStyleIdx="1" presStyleCnt="2">
        <dgm:presLayoutVars>
          <dgm:chPref val="3"/>
        </dgm:presLayoutVars>
      </dgm:prSet>
      <dgm:spPr/>
    </dgm:pt>
    <dgm:pt modelId="{0F5D04C7-74AA-4A07-A50A-85A58077A024}" type="pres">
      <dgm:prSet presAssocID="{A47C68C0-92D3-418B-A6C9-AF0960C47036}" presName="rootConnector" presStyleLbl="node2" presStyleIdx="1" presStyleCnt="2"/>
      <dgm:spPr/>
    </dgm:pt>
    <dgm:pt modelId="{A16C5FF7-4D91-42E2-9A01-D51659940D8E}" type="pres">
      <dgm:prSet presAssocID="{A47C68C0-92D3-418B-A6C9-AF0960C47036}" presName="hierChild4" presStyleCnt="0"/>
      <dgm:spPr/>
    </dgm:pt>
    <dgm:pt modelId="{8965F127-75B4-4663-9EF3-5BA27345F729}" type="pres">
      <dgm:prSet presAssocID="{F99EE68D-5713-4044-9DEE-9FEC277F29D5}" presName="Name37" presStyleLbl="parChTrans1D3" presStyleIdx="1" presStyleCnt="2"/>
      <dgm:spPr/>
    </dgm:pt>
    <dgm:pt modelId="{B7E7D32A-F7F4-4664-AAA4-34CDE879DCD3}" type="pres">
      <dgm:prSet presAssocID="{61C519B9-0353-4044-9737-0E023299FD55}" presName="hierRoot2" presStyleCnt="0">
        <dgm:presLayoutVars>
          <dgm:hierBranch val="init"/>
        </dgm:presLayoutVars>
      </dgm:prSet>
      <dgm:spPr/>
    </dgm:pt>
    <dgm:pt modelId="{8058573D-0D9D-4B40-A7EA-67FAD096F693}" type="pres">
      <dgm:prSet presAssocID="{61C519B9-0353-4044-9737-0E023299FD55}" presName="rootComposite" presStyleCnt="0"/>
      <dgm:spPr/>
    </dgm:pt>
    <dgm:pt modelId="{0D914B03-27F7-4FD9-AC06-15D0B0556909}" type="pres">
      <dgm:prSet presAssocID="{61C519B9-0353-4044-9737-0E023299FD55}" presName="rootText" presStyleLbl="node3" presStyleIdx="1" presStyleCnt="2">
        <dgm:presLayoutVars>
          <dgm:chPref val="3"/>
        </dgm:presLayoutVars>
      </dgm:prSet>
      <dgm:spPr/>
    </dgm:pt>
    <dgm:pt modelId="{ED7B1681-DC5F-455D-9996-EE33C908B2C2}" type="pres">
      <dgm:prSet presAssocID="{61C519B9-0353-4044-9737-0E023299FD55}" presName="rootConnector" presStyleLbl="node3" presStyleIdx="1" presStyleCnt="2"/>
      <dgm:spPr/>
    </dgm:pt>
    <dgm:pt modelId="{1FAEB6ED-B9BB-4D7E-A2CD-86DC6240DBA6}" type="pres">
      <dgm:prSet presAssocID="{61C519B9-0353-4044-9737-0E023299FD55}" presName="hierChild4" presStyleCnt="0"/>
      <dgm:spPr/>
    </dgm:pt>
    <dgm:pt modelId="{5D710CCA-BEC3-46B9-86F8-772EABBE7788}" type="pres">
      <dgm:prSet presAssocID="{1B1386AD-D604-446B-A76A-224CDA97414C}" presName="Name37" presStyleLbl="parChTrans1D4" presStyleIdx="1" presStyleCnt="2"/>
      <dgm:spPr/>
    </dgm:pt>
    <dgm:pt modelId="{42C960E8-CD65-4463-A7EA-CC4E63D83F29}" type="pres">
      <dgm:prSet presAssocID="{C1EF8040-5845-45F9-9D55-2C6954BE20FB}" presName="hierRoot2" presStyleCnt="0">
        <dgm:presLayoutVars>
          <dgm:hierBranch val="init"/>
        </dgm:presLayoutVars>
      </dgm:prSet>
      <dgm:spPr/>
    </dgm:pt>
    <dgm:pt modelId="{3F4E412D-306A-42D8-8F54-BE68A0ACDAD8}" type="pres">
      <dgm:prSet presAssocID="{C1EF8040-5845-45F9-9D55-2C6954BE20FB}" presName="rootComposite" presStyleCnt="0"/>
      <dgm:spPr/>
    </dgm:pt>
    <dgm:pt modelId="{15C5A562-1220-4166-913C-94E432F2F30A}" type="pres">
      <dgm:prSet presAssocID="{C1EF8040-5845-45F9-9D55-2C6954BE20FB}" presName="rootText" presStyleLbl="node4" presStyleIdx="1" presStyleCnt="2">
        <dgm:presLayoutVars>
          <dgm:chPref val="3"/>
        </dgm:presLayoutVars>
      </dgm:prSet>
      <dgm:spPr/>
    </dgm:pt>
    <dgm:pt modelId="{185BE3D2-CC6A-454D-A1D3-0F3E1F72C33B}" type="pres">
      <dgm:prSet presAssocID="{C1EF8040-5845-45F9-9D55-2C6954BE20FB}" presName="rootConnector" presStyleLbl="node4" presStyleIdx="1" presStyleCnt="2"/>
      <dgm:spPr/>
    </dgm:pt>
    <dgm:pt modelId="{DAE01848-8997-4A78-8D65-8B0D43A5960D}" type="pres">
      <dgm:prSet presAssocID="{C1EF8040-5845-45F9-9D55-2C6954BE20FB}" presName="hierChild4" presStyleCnt="0"/>
      <dgm:spPr/>
    </dgm:pt>
    <dgm:pt modelId="{3B0FC8D2-63E6-4694-83A4-7A52AD223C99}" type="pres">
      <dgm:prSet presAssocID="{C1EF8040-5845-45F9-9D55-2C6954BE20FB}" presName="hierChild5" presStyleCnt="0"/>
      <dgm:spPr/>
    </dgm:pt>
    <dgm:pt modelId="{BC90C57C-0B42-45C3-87C7-E3E5849E87B7}" type="pres">
      <dgm:prSet presAssocID="{61C519B9-0353-4044-9737-0E023299FD55}" presName="hierChild5" presStyleCnt="0"/>
      <dgm:spPr/>
    </dgm:pt>
    <dgm:pt modelId="{3BE0A4B4-EF06-4548-B9FF-A5B94B02C272}" type="pres">
      <dgm:prSet presAssocID="{A47C68C0-92D3-418B-A6C9-AF0960C47036}" presName="hierChild5" presStyleCnt="0"/>
      <dgm:spPr/>
    </dgm:pt>
    <dgm:pt modelId="{437A0039-4D28-44A3-984E-B156DED0CC1A}" type="pres">
      <dgm:prSet presAssocID="{843EFEC1-814D-401E-9D00-E6E9CAA2E06B}" presName="hierChild3" presStyleCnt="0"/>
      <dgm:spPr/>
    </dgm:pt>
    <dgm:pt modelId="{32576871-290E-47AC-B543-1D347E25FA34}" type="pres">
      <dgm:prSet presAssocID="{EA1A6EC8-DC28-45C7-975B-610924587DF0}" presName="Name111" presStyleLbl="parChTrans1D2" presStyleIdx="2" presStyleCnt="4"/>
      <dgm:spPr/>
    </dgm:pt>
    <dgm:pt modelId="{D32F9420-D25E-4FCC-9A70-2EBB66F57EA6}" type="pres">
      <dgm:prSet presAssocID="{C281E20F-D5C5-4A9F-BD7A-889214299C3B}" presName="hierRoot3" presStyleCnt="0">
        <dgm:presLayoutVars>
          <dgm:hierBranch val="init"/>
        </dgm:presLayoutVars>
      </dgm:prSet>
      <dgm:spPr/>
    </dgm:pt>
    <dgm:pt modelId="{E904AF78-F730-4582-AB92-68BE4450ED8A}" type="pres">
      <dgm:prSet presAssocID="{C281E20F-D5C5-4A9F-BD7A-889214299C3B}" presName="rootComposite3" presStyleCnt="0"/>
      <dgm:spPr/>
    </dgm:pt>
    <dgm:pt modelId="{B8A882C1-D66C-4B35-AC9C-9B92FF6D4642}" type="pres">
      <dgm:prSet presAssocID="{C281E20F-D5C5-4A9F-BD7A-889214299C3B}" presName="rootText3" presStyleLbl="asst1" presStyleIdx="0" presStyleCnt="2">
        <dgm:presLayoutVars>
          <dgm:chPref val="3"/>
        </dgm:presLayoutVars>
      </dgm:prSet>
      <dgm:spPr/>
    </dgm:pt>
    <dgm:pt modelId="{ADBDC2B5-B20F-4EAD-BCA4-250BD3DDF9A2}" type="pres">
      <dgm:prSet presAssocID="{C281E20F-D5C5-4A9F-BD7A-889214299C3B}" presName="rootConnector3" presStyleLbl="asst1" presStyleIdx="0" presStyleCnt="2"/>
      <dgm:spPr/>
    </dgm:pt>
    <dgm:pt modelId="{748ECA69-A276-4A25-AAAA-A5EF4162FBB5}" type="pres">
      <dgm:prSet presAssocID="{C281E20F-D5C5-4A9F-BD7A-889214299C3B}" presName="hierChild6" presStyleCnt="0"/>
      <dgm:spPr/>
    </dgm:pt>
    <dgm:pt modelId="{7741F9D7-9B13-4564-9445-8F1DD8B14E68}" type="pres">
      <dgm:prSet presAssocID="{C281E20F-D5C5-4A9F-BD7A-889214299C3B}" presName="hierChild7" presStyleCnt="0"/>
      <dgm:spPr/>
    </dgm:pt>
    <dgm:pt modelId="{2B81358B-F421-49CE-8D59-699DACCF0F57}" type="pres">
      <dgm:prSet presAssocID="{113CCF9B-D5B8-49DB-9015-43FB80F9D6E7}" presName="Name111" presStyleLbl="parChTrans1D2" presStyleIdx="3" presStyleCnt="4"/>
      <dgm:spPr/>
    </dgm:pt>
    <dgm:pt modelId="{2D343656-441D-4E12-B24F-DEB4FC84C5D4}" type="pres">
      <dgm:prSet presAssocID="{C8A19A2E-1D4D-44F8-B828-761D20B2D93A}" presName="hierRoot3" presStyleCnt="0">
        <dgm:presLayoutVars>
          <dgm:hierBranch val="init"/>
        </dgm:presLayoutVars>
      </dgm:prSet>
      <dgm:spPr/>
    </dgm:pt>
    <dgm:pt modelId="{9D184912-03C5-4C1B-A612-5DE9BD7DF067}" type="pres">
      <dgm:prSet presAssocID="{C8A19A2E-1D4D-44F8-B828-761D20B2D93A}" presName="rootComposite3" presStyleCnt="0"/>
      <dgm:spPr/>
    </dgm:pt>
    <dgm:pt modelId="{DC3686E4-4D5E-4075-9633-C6825457EF3A}" type="pres">
      <dgm:prSet presAssocID="{C8A19A2E-1D4D-44F8-B828-761D20B2D93A}" presName="rootText3" presStyleLbl="asst1" presStyleIdx="1" presStyleCnt="2">
        <dgm:presLayoutVars>
          <dgm:chPref val="3"/>
        </dgm:presLayoutVars>
      </dgm:prSet>
      <dgm:spPr/>
    </dgm:pt>
    <dgm:pt modelId="{B491D230-E9E1-4257-AA5F-018EEC1CC56D}" type="pres">
      <dgm:prSet presAssocID="{C8A19A2E-1D4D-44F8-B828-761D20B2D93A}" presName="rootConnector3" presStyleLbl="asst1" presStyleIdx="1" presStyleCnt="2"/>
      <dgm:spPr/>
    </dgm:pt>
    <dgm:pt modelId="{681D4651-9050-4A33-B945-FC9D9BD686CD}" type="pres">
      <dgm:prSet presAssocID="{C8A19A2E-1D4D-44F8-B828-761D20B2D93A}" presName="hierChild6" presStyleCnt="0"/>
      <dgm:spPr/>
    </dgm:pt>
    <dgm:pt modelId="{D0BD9298-FBA1-49EE-9BE3-62588DA6C0AF}" type="pres">
      <dgm:prSet presAssocID="{C8A19A2E-1D4D-44F8-B828-761D20B2D93A}" presName="hierChild7" presStyleCnt="0"/>
      <dgm:spPr/>
    </dgm:pt>
  </dgm:ptLst>
  <dgm:cxnLst>
    <dgm:cxn modelId="{5E496607-73DB-487C-8F19-020E5E98E48F}" type="presOf" srcId="{D1536063-8A94-4BB8-A5BB-FC3DD2891C5D}" destId="{D93E9224-1F79-4AEA-99F8-B9212802D854}" srcOrd="1" destOrd="0" presId="urn:microsoft.com/office/officeart/2005/8/layout/orgChart1"/>
    <dgm:cxn modelId="{B389D007-9B85-48B1-8422-871115C3B56D}" type="presOf" srcId="{61C519B9-0353-4044-9737-0E023299FD55}" destId="{ED7B1681-DC5F-455D-9996-EE33C908B2C2}" srcOrd="1" destOrd="0" presId="urn:microsoft.com/office/officeart/2005/8/layout/orgChart1"/>
    <dgm:cxn modelId="{EDA38615-F2A0-4353-8699-C1CE1FAD2020}" type="presOf" srcId="{843EFEC1-814D-401E-9D00-E6E9CAA2E06B}" destId="{F362A4F2-BA36-4106-A6DB-83ADBB8E88AF}" srcOrd="0" destOrd="0" presId="urn:microsoft.com/office/officeart/2005/8/layout/orgChart1"/>
    <dgm:cxn modelId="{89AEA81B-258F-4BF2-865E-0A17A494F15D}" type="presOf" srcId="{F99EE68D-5713-4044-9DEE-9FEC277F29D5}" destId="{8965F127-75B4-4663-9EF3-5BA27345F729}" srcOrd="0" destOrd="0" presId="urn:microsoft.com/office/officeart/2005/8/layout/orgChart1"/>
    <dgm:cxn modelId="{60719A29-42AE-4344-86E4-E9B6694BDE79}" srcId="{843EFEC1-814D-401E-9D00-E6E9CAA2E06B}" destId="{EFA71DFA-C6C0-418A-BA2E-EFC1BCC64790}" srcOrd="1" destOrd="0" parTransId="{EEFD8B23-F38E-4047-8CA9-12E4D4C95099}" sibTransId="{149CA17E-180D-418E-98B1-2D57FE68E52D}"/>
    <dgm:cxn modelId="{B81A7541-CC58-4D3B-99AB-B36AA1C64E5C}" type="presOf" srcId="{EFA71DFA-C6C0-418A-BA2E-EFC1BCC64790}" destId="{8A43C35C-A11C-4CEE-B2B3-1C9F57F73918}" srcOrd="0" destOrd="0" presId="urn:microsoft.com/office/officeart/2005/8/layout/orgChart1"/>
    <dgm:cxn modelId="{BF113343-D559-4311-9638-61BA3999E67B}" type="presOf" srcId="{C281E20F-D5C5-4A9F-BD7A-889214299C3B}" destId="{ADBDC2B5-B20F-4EAD-BCA4-250BD3DDF9A2}" srcOrd="1" destOrd="0" presId="urn:microsoft.com/office/officeart/2005/8/layout/orgChart1"/>
    <dgm:cxn modelId="{1CF56043-9644-4563-B73B-2C2AE75C2AB2}" srcId="{D1536063-8A94-4BB8-A5BB-FC3DD2891C5D}" destId="{3EF73765-8D7F-4664-94F6-BADF3041F4C5}" srcOrd="0" destOrd="0" parTransId="{CB0D2772-43C8-49DC-A86B-0A525520D7C3}" sibTransId="{32A5FD07-1707-4880-83F6-1B23A8984D52}"/>
    <dgm:cxn modelId="{4ABBD046-E6B8-4017-998B-00E6A27BBD7E}" type="presOf" srcId="{3EF73765-8D7F-4664-94F6-BADF3041F4C5}" destId="{55612AF4-F082-40C5-BADE-AD9A46D727A8}" srcOrd="0" destOrd="0" presId="urn:microsoft.com/office/officeart/2005/8/layout/orgChart1"/>
    <dgm:cxn modelId="{5E90C068-920A-4F6C-8B99-45DF9ECACB59}" type="presOf" srcId="{C8A19A2E-1D4D-44F8-B828-761D20B2D93A}" destId="{B491D230-E9E1-4257-AA5F-018EEC1CC56D}" srcOrd="1" destOrd="0" presId="urn:microsoft.com/office/officeart/2005/8/layout/orgChart1"/>
    <dgm:cxn modelId="{D32E8049-CE58-424D-91B8-C4CEDE6B9385}" type="presOf" srcId="{EEFD8B23-F38E-4047-8CA9-12E4D4C95099}" destId="{97F54228-B1BB-4C9C-82E4-F6530FF46A8F}" srcOrd="0" destOrd="0" presId="urn:microsoft.com/office/officeart/2005/8/layout/orgChart1"/>
    <dgm:cxn modelId="{0FF2744C-B5F4-44CC-BAAC-A8FB4DDCFA32}" type="presOf" srcId="{3EF73765-8D7F-4664-94F6-BADF3041F4C5}" destId="{B15C1982-9D38-4A9E-BD61-7631B3EA0873}" srcOrd="1" destOrd="0" presId="urn:microsoft.com/office/officeart/2005/8/layout/orgChart1"/>
    <dgm:cxn modelId="{48748970-2F93-4A5E-9F75-6EE960185D1A}" type="presOf" srcId="{A47C68C0-92D3-418B-A6C9-AF0960C47036}" destId="{4ED9D117-A215-4C86-B599-5F23CBB18A73}" srcOrd="0" destOrd="0" presId="urn:microsoft.com/office/officeart/2005/8/layout/orgChart1"/>
    <dgm:cxn modelId="{21501156-8D20-417B-832B-A22C7F20828B}" type="presOf" srcId="{EA1A6EC8-DC28-45C7-975B-610924587DF0}" destId="{32576871-290E-47AC-B543-1D347E25FA34}" srcOrd="0" destOrd="0" presId="urn:microsoft.com/office/officeart/2005/8/layout/orgChart1"/>
    <dgm:cxn modelId="{598B7377-F58F-4EC6-845A-A12EA536B46C}" type="presOf" srcId="{61C519B9-0353-4044-9737-0E023299FD55}" destId="{0D914B03-27F7-4FD9-AC06-15D0B0556909}" srcOrd="0" destOrd="0" presId="urn:microsoft.com/office/officeart/2005/8/layout/orgChart1"/>
    <dgm:cxn modelId="{B335E178-A0A9-4F74-AC1C-A619C6B7065D}" type="presOf" srcId="{D42E6061-72F7-4C2D-BE56-F82972DEC26C}" destId="{8F225FAA-FB03-47DA-876D-A60A369A7612}" srcOrd="0" destOrd="0" presId="urn:microsoft.com/office/officeart/2005/8/layout/orgChart1"/>
    <dgm:cxn modelId="{7BE92579-3622-4B78-BCF2-00BDCA73CE2C}" type="presOf" srcId="{A47C68C0-92D3-418B-A6C9-AF0960C47036}" destId="{0F5D04C7-74AA-4A07-A50A-85A58077A024}" srcOrd="1" destOrd="0" presId="urn:microsoft.com/office/officeart/2005/8/layout/orgChart1"/>
    <dgm:cxn modelId="{1DD4097D-B598-4591-ACDD-387201BE9207}" type="presOf" srcId="{C281E20F-D5C5-4A9F-BD7A-889214299C3B}" destId="{B8A882C1-D66C-4B35-AC9C-9B92FF6D4642}" srcOrd="0" destOrd="0" presId="urn:microsoft.com/office/officeart/2005/8/layout/orgChart1"/>
    <dgm:cxn modelId="{63A14688-4314-4038-B21A-16135344E085}" type="presOf" srcId="{D1536063-8A94-4BB8-A5BB-FC3DD2891C5D}" destId="{7DD86130-C6FB-4E9C-8B6E-38B01B902841}" srcOrd="0" destOrd="0" presId="urn:microsoft.com/office/officeart/2005/8/layout/orgChart1"/>
    <dgm:cxn modelId="{03D1FB8B-D61D-4E33-A69E-A24671BA8FFC}" type="presOf" srcId="{61EEEA9E-75CF-480F-B35E-E06B74850BE9}" destId="{C5FFFB90-C1E9-4BE1-B012-2FAE6DA89FE9}" srcOrd="0" destOrd="0" presId="urn:microsoft.com/office/officeart/2005/8/layout/orgChart1"/>
    <dgm:cxn modelId="{BDED4F94-F995-4D29-8668-FB062FBD8647}" type="presOf" srcId="{1B1386AD-D604-446B-A76A-224CDA97414C}" destId="{5D710CCA-BEC3-46B9-86F8-772EABBE7788}" srcOrd="0" destOrd="0" presId="urn:microsoft.com/office/officeart/2005/8/layout/orgChart1"/>
    <dgm:cxn modelId="{B99381AD-372B-47CC-90EB-4D07DF989329}" srcId="{843EFEC1-814D-401E-9D00-E6E9CAA2E06B}" destId="{C281E20F-D5C5-4A9F-BD7A-889214299C3B}" srcOrd="0" destOrd="0" parTransId="{EA1A6EC8-DC28-45C7-975B-610924587DF0}" sibTransId="{715B39AD-E271-4AB1-908D-FA54185AB271}"/>
    <dgm:cxn modelId="{BDD472AF-B003-4727-B78D-B22B838ECD32}" type="presOf" srcId="{843EFEC1-814D-401E-9D00-E6E9CAA2E06B}" destId="{AD7B9626-EB9F-4D9B-B76D-F7F00E548D92}" srcOrd="1" destOrd="0" presId="urn:microsoft.com/office/officeart/2005/8/layout/orgChart1"/>
    <dgm:cxn modelId="{2FA2BDB2-F38D-4829-8F80-B138117F34BC}" srcId="{843EFEC1-814D-401E-9D00-E6E9CAA2E06B}" destId="{A47C68C0-92D3-418B-A6C9-AF0960C47036}" srcOrd="2" destOrd="0" parTransId="{D42E6061-72F7-4C2D-BE56-F82972DEC26C}" sibTransId="{92C060DF-316D-4DE4-9E0D-B62276F5B4B3}"/>
    <dgm:cxn modelId="{F7C16AB3-DC02-4A58-A1D7-F6427129AC74}" type="presOf" srcId="{113CCF9B-D5B8-49DB-9015-43FB80F9D6E7}" destId="{2B81358B-F421-49CE-8D59-699DACCF0F57}" srcOrd="0" destOrd="0" presId="urn:microsoft.com/office/officeart/2005/8/layout/orgChart1"/>
    <dgm:cxn modelId="{877E51BA-908D-42B5-B007-287E524C4385}" type="presOf" srcId="{EFA71DFA-C6C0-418A-BA2E-EFC1BCC64790}" destId="{D367D6F1-B374-4654-9555-C56672677214}" srcOrd="1" destOrd="0" presId="urn:microsoft.com/office/officeart/2005/8/layout/orgChart1"/>
    <dgm:cxn modelId="{0D9443BC-6E84-45B0-BC01-0C3585575B2A}" srcId="{EFA71DFA-C6C0-418A-BA2E-EFC1BCC64790}" destId="{D1536063-8A94-4BB8-A5BB-FC3DD2891C5D}" srcOrd="0" destOrd="0" parTransId="{9A67EA66-DBE0-4AC7-BFAC-61CF47A8283B}" sibTransId="{09D47682-2F20-4EF5-97BD-AD89927E8246}"/>
    <dgm:cxn modelId="{B83A4FC0-4810-4355-B6D5-2CEF07816FEC}" type="presOf" srcId="{9A67EA66-DBE0-4AC7-BFAC-61CF47A8283B}" destId="{06A92E47-3CF4-4C36-95BE-C168E08AE4BC}" srcOrd="0" destOrd="0" presId="urn:microsoft.com/office/officeart/2005/8/layout/orgChart1"/>
    <dgm:cxn modelId="{2A3B70C3-F669-4009-B615-B1658491B098}" srcId="{843EFEC1-814D-401E-9D00-E6E9CAA2E06B}" destId="{C8A19A2E-1D4D-44F8-B828-761D20B2D93A}" srcOrd="3" destOrd="0" parTransId="{113CCF9B-D5B8-49DB-9015-43FB80F9D6E7}" sibTransId="{A642F3E4-8E2E-4EB3-A312-8FA870886C82}"/>
    <dgm:cxn modelId="{83CB75CA-A2D5-4653-9BF7-91813FB07290}" srcId="{61C519B9-0353-4044-9737-0E023299FD55}" destId="{C1EF8040-5845-45F9-9D55-2C6954BE20FB}" srcOrd="0" destOrd="0" parTransId="{1B1386AD-D604-446B-A76A-224CDA97414C}" sibTransId="{2E9E5504-1E13-41C9-B947-FF3B52E01305}"/>
    <dgm:cxn modelId="{D68B8ECF-4D36-4384-A7C4-9E9D09E26BFA}" srcId="{61EEEA9E-75CF-480F-B35E-E06B74850BE9}" destId="{843EFEC1-814D-401E-9D00-E6E9CAA2E06B}" srcOrd="0" destOrd="0" parTransId="{52150BE5-C36C-4ABE-814B-40DED20BB42D}" sibTransId="{C85B452E-0472-4A45-BBD5-B146310707F8}"/>
    <dgm:cxn modelId="{7ED17AD4-D725-41BD-94A7-EBD7A909D58C}" srcId="{A47C68C0-92D3-418B-A6C9-AF0960C47036}" destId="{61C519B9-0353-4044-9737-0E023299FD55}" srcOrd="0" destOrd="0" parTransId="{F99EE68D-5713-4044-9DEE-9FEC277F29D5}" sibTransId="{BB464D14-054D-4183-A2B9-F34EBD002124}"/>
    <dgm:cxn modelId="{E60E96E7-E1F4-43B8-95A1-2904FD054F3E}" type="presOf" srcId="{CB0D2772-43C8-49DC-A86B-0A525520D7C3}" destId="{D6538AB8-2FB8-48F0-B4EA-DD3CD7552F56}" srcOrd="0" destOrd="0" presId="urn:microsoft.com/office/officeart/2005/8/layout/orgChart1"/>
    <dgm:cxn modelId="{729700E9-0C45-4513-9092-2E6400810B5A}" type="presOf" srcId="{C1EF8040-5845-45F9-9D55-2C6954BE20FB}" destId="{185BE3D2-CC6A-454D-A1D3-0F3E1F72C33B}" srcOrd="1" destOrd="0" presId="urn:microsoft.com/office/officeart/2005/8/layout/orgChart1"/>
    <dgm:cxn modelId="{722F0AEA-3F89-4E88-B76C-A5617D18BBF2}" type="presOf" srcId="{C1EF8040-5845-45F9-9D55-2C6954BE20FB}" destId="{15C5A562-1220-4166-913C-94E432F2F30A}" srcOrd="0" destOrd="0" presId="urn:microsoft.com/office/officeart/2005/8/layout/orgChart1"/>
    <dgm:cxn modelId="{2C6A04FB-737C-4729-8D03-432E8751C8BE}" type="presOf" srcId="{C8A19A2E-1D4D-44F8-B828-761D20B2D93A}" destId="{DC3686E4-4D5E-4075-9633-C6825457EF3A}" srcOrd="0" destOrd="0" presId="urn:microsoft.com/office/officeart/2005/8/layout/orgChart1"/>
    <dgm:cxn modelId="{7F04E7D1-E7A1-45E0-9EFE-E1DCC8D33CD1}" type="presParOf" srcId="{C5FFFB90-C1E9-4BE1-B012-2FAE6DA89FE9}" destId="{8F78D92D-890C-4DAA-9712-E4A2C227C90B}" srcOrd="0" destOrd="0" presId="urn:microsoft.com/office/officeart/2005/8/layout/orgChart1"/>
    <dgm:cxn modelId="{3CE1B671-C49F-40BC-B6BE-69D55B398069}" type="presParOf" srcId="{8F78D92D-890C-4DAA-9712-E4A2C227C90B}" destId="{22AB7367-D1EC-4212-B998-71665D849BD0}" srcOrd="0" destOrd="0" presId="urn:microsoft.com/office/officeart/2005/8/layout/orgChart1"/>
    <dgm:cxn modelId="{AD6E0C43-19BD-4E6D-8896-61D3487E0E5C}" type="presParOf" srcId="{22AB7367-D1EC-4212-B998-71665D849BD0}" destId="{F362A4F2-BA36-4106-A6DB-83ADBB8E88AF}" srcOrd="0" destOrd="0" presId="urn:microsoft.com/office/officeart/2005/8/layout/orgChart1"/>
    <dgm:cxn modelId="{CED6C526-EF4B-47CA-BDD1-C43909C52095}" type="presParOf" srcId="{22AB7367-D1EC-4212-B998-71665D849BD0}" destId="{AD7B9626-EB9F-4D9B-B76D-F7F00E548D92}" srcOrd="1" destOrd="0" presId="urn:microsoft.com/office/officeart/2005/8/layout/orgChart1"/>
    <dgm:cxn modelId="{9655A03D-26B6-4406-AAC7-EDF6513959C0}" type="presParOf" srcId="{8F78D92D-890C-4DAA-9712-E4A2C227C90B}" destId="{12A5F43E-088A-4391-8789-FADAEEBCC86A}" srcOrd="1" destOrd="0" presId="urn:microsoft.com/office/officeart/2005/8/layout/orgChart1"/>
    <dgm:cxn modelId="{60A194BA-8326-45D5-B1A9-57631CFD836A}" type="presParOf" srcId="{12A5F43E-088A-4391-8789-FADAEEBCC86A}" destId="{97F54228-B1BB-4C9C-82E4-F6530FF46A8F}" srcOrd="0" destOrd="0" presId="urn:microsoft.com/office/officeart/2005/8/layout/orgChart1"/>
    <dgm:cxn modelId="{C31F7C00-89C7-4DE0-8F95-8C3405C574F1}" type="presParOf" srcId="{12A5F43E-088A-4391-8789-FADAEEBCC86A}" destId="{05D53463-C681-4F8C-BD14-60DEE728458D}" srcOrd="1" destOrd="0" presId="urn:microsoft.com/office/officeart/2005/8/layout/orgChart1"/>
    <dgm:cxn modelId="{6285BD33-E326-4F3A-B9FB-B2945C7201B9}" type="presParOf" srcId="{05D53463-C681-4F8C-BD14-60DEE728458D}" destId="{040C27F4-2096-4374-8531-28E40C211318}" srcOrd="0" destOrd="0" presId="urn:microsoft.com/office/officeart/2005/8/layout/orgChart1"/>
    <dgm:cxn modelId="{FDD80D5E-4375-4558-B645-8166855771AE}" type="presParOf" srcId="{040C27F4-2096-4374-8531-28E40C211318}" destId="{8A43C35C-A11C-4CEE-B2B3-1C9F57F73918}" srcOrd="0" destOrd="0" presId="urn:microsoft.com/office/officeart/2005/8/layout/orgChart1"/>
    <dgm:cxn modelId="{964BCC3D-AF82-4AE1-8A24-32AF8B5AFBD5}" type="presParOf" srcId="{040C27F4-2096-4374-8531-28E40C211318}" destId="{D367D6F1-B374-4654-9555-C56672677214}" srcOrd="1" destOrd="0" presId="urn:microsoft.com/office/officeart/2005/8/layout/orgChart1"/>
    <dgm:cxn modelId="{ADE63207-E2D4-4298-BD2F-62FD0BE9F097}" type="presParOf" srcId="{05D53463-C681-4F8C-BD14-60DEE728458D}" destId="{A30313CF-F0D2-4C54-95FF-232BA556D0DC}" srcOrd="1" destOrd="0" presId="urn:microsoft.com/office/officeart/2005/8/layout/orgChart1"/>
    <dgm:cxn modelId="{157E5D78-84D9-4FC6-901B-785156C74CE7}" type="presParOf" srcId="{A30313CF-F0D2-4C54-95FF-232BA556D0DC}" destId="{06A92E47-3CF4-4C36-95BE-C168E08AE4BC}" srcOrd="0" destOrd="0" presId="urn:microsoft.com/office/officeart/2005/8/layout/orgChart1"/>
    <dgm:cxn modelId="{FF1645CD-76C3-408B-9B52-1543A1300548}" type="presParOf" srcId="{A30313CF-F0D2-4C54-95FF-232BA556D0DC}" destId="{D2AD4F63-DAF5-4FEE-8F47-E7EAF35EC544}" srcOrd="1" destOrd="0" presId="urn:microsoft.com/office/officeart/2005/8/layout/orgChart1"/>
    <dgm:cxn modelId="{9E957DAC-B60F-4928-B952-FA158A1E1AD2}" type="presParOf" srcId="{D2AD4F63-DAF5-4FEE-8F47-E7EAF35EC544}" destId="{1923DF56-DA09-4148-A42C-472FC4CCC7F3}" srcOrd="0" destOrd="0" presId="urn:microsoft.com/office/officeart/2005/8/layout/orgChart1"/>
    <dgm:cxn modelId="{0100B1E3-8B54-49AF-8964-73C93C57B882}" type="presParOf" srcId="{1923DF56-DA09-4148-A42C-472FC4CCC7F3}" destId="{7DD86130-C6FB-4E9C-8B6E-38B01B902841}" srcOrd="0" destOrd="0" presId="urn:microsoft.com/office/officeart/2005/8/layout/orgChart1"/>
    <dgm:cxn modelId="{80DAD013-7B3A-471D-A1D5-013F9C594F2C}" type="presParOf" srcId="{1923DF56-DA09-4148-A42C-472FC4CCC7F3}" destId="{D93E9224-1F79-4AEA-99F8-B9212802D854}" srcOrd="1" destOrd="0" presId="urn:microsoft.com/office/officeart/2005/8/layout/orgChart1"/>
    <dgm:cxn modelId="{FC7C2124-4B60-4C6F-9E63-C6BF75D477AC}" type="presParOf" srcId="{D2AD4F63-DAF5-4FEE-8F47-E7EAF35EC544}" destId="{93B8E988-A386-4410-8823-A7FACA1896FD}" srcOrd="1" destOrd="0" presId="urn:microsoft.com/office/officeart/2005/8/layout/orgChart1"/>
    <dgm:cxn modelId="{13B53542-5EBC-4303-B51E-F80F59187DE6}" type="presParOf" srcId="{93B8E988-A386-4410-8823-A7FACA1896FD}" destId="{D6538AB8-2FB8-48F0-B4EA-DD3CD7552F56}" srcOrd="0" destOrd="0" presId="urn:microsoft.com/office/officeart/2005/8/layout/orgChart1"/>
    <dgm:cxn modelId="{8AA99525-9C0D-42F3-A655-54FF8C23B435}" type="presParOf" srcId="{93B8E988-A386-4410-8823-A7FACA1896FD}" destId="{62074F3A-8591-480D-94A9-ADCF2C13B7A1}" srcOrd="1" destOrd="0" presId="urn:microsoft.com/office/officeart/2005/8/layout/orgChart1"/>
    <dgm:cxn modelId="{EA3C9258-D808-443D-B09D-CCF6B3A2D61D}" type="presParOf" srcId="{62074F3A-8591-480D-94A9-ADCF2C13B7A1}" destId="{79C2DECA-CB94-4FC7-AE7E-53DA9E551790}" srcOrd="0" destOrd="0" presId="urn:microsoft.com/office/officeart/2005/8/layout/orgChart1"/>
    <dgm:cxn modelId="{205644F2-5586-4E2E-85C7-76450FF902C5}" type="presParOf" srcId="{79C2DECA-CB94-4FC7-AE7E-53DA9E551790}" destId="{55612AF4-F082-40C5-BADE-AD9A46D727A8}" srcOrd="0" destOrd="0" presId="urn:microsoft.com/office/officeart/2005/8/layout/orgChart1"/>
    <dgm:cxn modelId="{B1AF1504-550C-4065-BC40-6C6C0AD07B0F}" type="presParOf" srcId="{79C2DECA-CB94-4FC7-AE7E-53DA9E551790}" destId="{B15C1982-9D38-4A9E-BD61-7631B3EA0873}" srcOrd="1" destOrd="0" presId="urn:microsoft.com/office/officeart/2005/8/layout/orgChart1"/>
    <dgm:cxn modelId="{A3999643-9C5A-4FF1-8A7E-6085F4B3AE11}" type="presParOf" srcId="{62074F3A-8591-480D-94A9-ADCF2C13B7A1}" destId="{00277ED1-E7A5-46A7-963B-A85746DB2221}" srcOrd="1" destOrd="0" presId="urn:microsoft.com/office/officeart/2005/8/layout/orgChart1"/>
    <dgm:cxn modelId="{C00C01A7-C33F-4C1E-ABE4-3473C4C5DB30}" type="presParOf" srcId="{62074F3A-8591-480D-94A9-ADCF2C13B7A1}" destId="{BB17B00F-42FE-4B3C-A2E2-5142CF4733A2}" srcOrd="2" destOrd="0" presId="urn:microsoft.com/office/officeart/2005/8/layout/orgChart1"/>
    <dgm:cxn modelId="{D2FDF410-4EE4-4E30-8E53-74990A39F7D9}" type="presParOf" srcId="{D2AD4F63-DAF5-4FEE-8F47-E7EAF35EC544}" destId="{F2747B83-4518-4E9D-A684-B061C32137BB}" srcOrd="2" destOrd="0" presId="urn:microsoft.com/office/officeart/2005/8/layout/orgChart1"/>
    <dgm:cxn modelId="{42F70D02-581D-4F83-A93B-E1B6C11861B1}" type="presParOf" srcId="{05D53463-C681-4F8C-BD14-60DEE728458D}" destId="{20EFBD23-92B1-4E89-B8C6-2C5D006AF952}" srcOrd="2" destOrd="0" presId="urn:microsoft.com/office/officeart/2005/8/layout/orgChart1"/>
    <dgm:cxn modelId="{D9B0AB50-2B6F-4A82-B5AA-31576EAB692F}" type="presParOf" srcId="{12A5F43E-088A-4391-8789-FADAEEBCC86A}" destId="{8F225FAA-FB03-47DA-876D-A60A369A7612}" srcOrd="2" destOrd="0" presId="urn:microsoft.com/office/officeart/2005/8/layout/orgChart1"/>
    <dgm:cxn modelId="{492A5E52-DFAD-4314-B7AF-74EFEEA439CF}" type="presParOf" srcId="{12A5F43E-088A-4391-8789-FADAEEBCC86A}" destId="{3F2F82EF-B45F-495B-8915-55C5E56B6316}" srcOrd="3" destOrd="0" presId="urn:microsoft.com/office/officeart/2005/8/layout/orgChart1"/>
    <dgm:cxn modelId="{53A10F89-EE83-4F3B-9D4B-705C132CF6AF}" type="presParOf" srcId="{3F2F82EF-B45F-495B-8915-55C5E56B6316}" destId="{0B821E3F-DBB8-46DD-8808-1556DBB4842D}" srcOrd="0" destOrd="0" presId="urn:microsoft.com/office/officeart/2005/8/layout/orgChart1"/>
    <dgm:cxn modelId="{C2A50E86-ABD4-449C-AF02-776D84FE4F74}" type="presParOf" srcId="{0B821E3F-DBB8-46DD-8808-1556DBB4842D}" destId="{4ED9D117-A215-4C86-B599-5F23CBB18A73}" srcOrd="0" destOrd="0" presId="urn:microsoft.com/office/officeart/2005/8/layout/orgChart1"/>
    <dgm:cxn modelId="{D5278972-A712-495A-ACBE-C43A1BC63FEC}" type="presParOf" srcId="{0B821E3F-DBB8-46DD-8808-1556DBB4842D}" destId="{0F5D04C7-74AA-4A07-A50A-85A58077A024}" srcOrd="1" destOrd="0" presId="urn:microsoft.com/office/officeart/2005/8/layout/orgChart1"/>
    <dgm:cxn modelId="{6D45F089-3EBF-4E89-ACEB-F4B70AC80C7A}" type="presParOf" srcId="{3F2F82EF-B45F-495B-8915-55C5E56B6316}" destId="{A16C5FF7-4D91-42E2-9A01-D51659940D8E}" srcOrd="1" destOrd="0" presId="urn:microsoft.com/office/officeart/2005/8/layout/orgChart1"/>
    <dgm:cxn modelId="{CCC6FF1E-E92B-4979-B25C-E7535A6042F4}" type="presParOf" srcId="{A16C5FF7-4D91-42E2-9A01-D51659940D8E}" destId="{8965F127-75B4-4663-9EF3-5BA27345F729}" srcOrd="0" destOrd="0" presId="urn:microsoft.com/office/officeart/2005/8/layout/orgChart1"/>
    <dgm:cxn modelId="{03FADF6B-E8A7-476D-AB7D-2A62912F5388}" type="presParOf" srcId="{A16C5FF7-4D91-42E2-9A01-D51659940D8E}" destId="{B7E7D32A-F7F4-4664-AAA4-34CDE879DCD3}" srcOrd="1" destOrd="0" presId="urn:microsoft.com/office/officeart/2005/8/layout/orgChart1"/>
    <dgm:cxn modelId="{2D4748FD-DC67-49D6-9D8E-7E9640BDE909}" type="presParOf" srcId="{B7E7D32A-F7F4-4664-AAA4-34CDE879DCD3}" destId="{8058573D-0D9D-4B40-A7EA-67FAD096F693}" srcOrd="0" destOrd="0" presId="urn:microsoft.com/office/officeart/2005/8/layout/orgChart1"/>
    <dgm:cxn modelId="{52846379-DF99-486E-97F9-03080332EF97}" type="presParOf" srcId="{8058573D-0D9D-4B40-A7EA-67FAD096F693}" destId="{0D914B03-27F7-4FD9-AC06-15D0B0556909}" srcOrd="0" destOrd="0" presId="urn:microsoft.com/office/officeart/2005/8/layout/orgChart1"/>
    <dgm:cxn modelId="{C96981BB-07C6-4322-A953-8330070E6637}" type="presParOf" srcId="{8058573D-0D9D-4B40-A7EA-67FAD096F693}" destId="{ED7B1681-DC5F-455D-9996-EE33C908B2C2}" srcOrd="1" destOrd="0" presId="urn:microsoft.com/office/officeart/2005/8/layout/orgChart1"/>
    <dgm:cxn modelId="{23805C1D-C7BA-43A9-89B6-242745DBCA62}" type="presParOf" srcId="{B7E7D32A-F7F4-4664-AAA4-34CDE879DCD3}" destId="{1FAEB6ED-B9BB-4D7E-A2CD-86DC6240DBA6}" srcOrd="1" destOrd="0" presId="urn:microsoft.com/office/officeart/2005/8/layout/orgChart1"/>
    <dgm:cxn modelId="{5C1A24A6-1ACB-4A14-A20E-011F9BCFDFD2}" type="presParOf" srcId="{1FAEB6ED-B9BB-4D7E-A2CD-86DC6240DBA6}" destId="{5D710CCA-BEC3-46B9-86F8-772EABBE7788}" srcOrd="0" destOrd="0" presId="urn:microsoft.com/office/officeart/2005/8/layout/orgChart1"/>
    <dgm:cxn modelId="{BD463380-FACE-4D41-858E-BAC5DDF84E62}" type="presParOf" srcId="{1FAEB6ED-B9BB-4D7E-A2CD-86DC6240DBA6}" destId="{42C960E8-CD65-4463-A7EA-CC4E63D83F29}" srcOrd="1" destOrd="0" presId="urn:microsoft.com/office/officeart/2005/8/layout/orgChart1"/>
    <dgm:cxn modelId="{D4E9AE3E-8EAD-4468-B8BD-0608D56E687A}" type="presParOf" srcId="{42C960E8-CD65-4463-A7EA-CC4E63D83F29}" destId="{3F4E412D-306A-42D8-8F54-BE68A0ACDAD8}" srcOrd="0" destOrd="0" presId="urn:microsoft.com/office/officeart/2005/8/layout/orgChart1"/>
    <dgm:cxn modelId="{C84C252C-EB4A-44ED-92B6-E6F5C19DF0F0}" type="presParOf" srcId="{3F4E412D-306A-42D8-8F54-BE68A0ACDAD8}" destId="{15C5A562-1220-4166-913C-94E432F2F30A}" srcOrd="0" destOrd="0" presId="urn:microsoft.com/office/officeart/2005/8/layout/orgChart1"/>
    <dgm:cxn modelId="{7AC84557-7EAD-4510-A61F-7979C0FBE18F}" type="presParOf" srcId="{3F4E412D-306A-42D8-8F54-BE68A0ACDAD8}" destId="{185BE3D2-CC6A-454D-A1D3-0F3E1F72C33B}" srcOrd="1" destOrd="0" presId="urn:microsoft.com/office/officeart/2005/8/layout/orgChart1"/>
    <dgm:cxn modelId="{5288EEE8-07EA-4CBB-AEA9-E8F3577943D7}" type="presParOf" srcId="{42C960E8-CD65-4463-A7EA-CC4E63D83F29}" destId="{DAE01848-8997-4A78-8D65-8B0D43A5960D}" srcOrd="1" destOrd="0" presId="urn:microsoft.com/office/officeart/2005/8/layout/orgChart1"/>
    <dgm:cxn modelId="{2959138B-BEDD-4E7C-B624-E5DCCCA0466E}" type="presParOf" srcId="{42C960E8-CD65-4463-A7EA-CC4E63D83F29}" destId="{3B0FC8D2-63E6-4694-83A4-7A52AD223C99}" srcOrd="2" destOrd="0" presId="urn:microsoft.com/office/officeart/2005/8/layout/orgChart1"/>
    <dgm:cxn modelId="{AA935B88-53E2-4DAF-81E4-2DBF216EF255}" type="presParOf" srcId="{B7E7D32A-F7F4-4664-AAA4-34CDE879DCD3}" destId="{BC90C57C-0B42-45C3-87C7-E3E5849E87B7}" srcOrd="2" destOrd="0" presId="urn:microsoft.com/office/officeart/2005/8/layout/orgChart1"/>
    <dgm:cxn modelId="{61D71FED-CD9B-4EA0-98F3-7D1C7AA37597}" type="presParOf" srcId="{3F2F82EF-B45F-495B-8915-55C5E56B6316}" destId="{3BE0A4B4-EF06-4548-B9FF-A5B94B02C272}" srcOrd="2" destOrd="0" presId="urn:microsoft.com/office/officeart/2005/8/layout/orgChart1"/>
    <dgm:cxn modelId="{F05D94CC-1C72-4F29-955A-4DC4F03BBAEE}" type="presParOf" srcId="{8F78D92D-890C-4DAA-9712-E4A2C227C90B}" destId="{437A0039-4D28-44A3-984E-B156DED0CC1A}" srcOrd="2" destOrd="0" presId="urn:microsoft.com/office/officeart/2005/8/layout/orgChart1"/>
    <dgm:cxn modelId="{0BCBD064-6E82-4246-919C-5506AB1A7DC1}" type="presParOf" srcId="{437A0039-4D28-44A3-984E-B156DED0CC1A}" destId="{32576871-290E-47AC-B543-1D347E25FA34}" srcOrd="0" destOrd="0" presId="urn:microsoft.com/office/officeart/2005/8/layout/orgChart1"/>
    <dgm:cxn modelId="{DF74DA7E-5DD3-493B-B699-7458D7F01A78}" type="presParOf" srcId="{437A0039-4D28-44A3-984E-B156DED0CC1A}" destId="{D32F9420-D25E-4FCC-9A70-2EBB66F57EA6}" srcOrd="1" destOrd="0" presId="urn:microsoft.com/office/officeart/2005/8/layout/orgChart1"/>
    <dgm:cxn modelId="{9CDC64D9-DB81-4A27-9795-5055F4516447}" type="presParOf" srcId="{D32F9420-D25E-4FCC-9A70-2EBB66F57EA6}" destId="{E904AF78-F730-4582-AB92-68BE4450ED8A}" srcOrd="0" destOrd="0" presId="urn:microsoft.com/office/officeart/2005/8/layout/orgChart1"/>
    <dgm:cxn modelId="{39B7A71A-C651-4A94-982F-6C82448A24CD}" type="presParOf" srcId="{E904AF78-F730-4582-AB92-68BE4450ED8A}" destId="{B8A882C1-D66C-4B35-AC9C-9B92FF6D4642}" srcOrd="0" destOrd="0" presId="urn:microsoft.com/office/officeart/2005/8/layout/orgChart1"/>
    <dgm:cxn modelId="{5B80B3BB-A363-48FE-BED2-65A559CE43E3}" type="presParOf" srcId="{E904AF78-F730-4582-AB92-68BE4450ED8A}" destId="{ADBDC2B5-B20F-4EAD-BCA4-250BD3DDF9A2}" srcOrd="1" destOrd="0" presId="urn:microsoft.com/office/officeart/2005/8/layout/orgChart1"/>
    <dgm:cxn modelId="{1B69CF83-DEA2-4C3E-AB71-1D2AA455EBF6}" type="presParOf" srcId="{D32F9420-D25E-4FCC-9A70-2EBB66F57EA6}" destId="{748ECA69-A276-4A25-AAAA-A5EF4162FBB5}" srcOrd="1" destOrd="0" presId="urn:microsoft.com/office/officeart/2005/8/layout/orgChart1"/>
    <dgm:cxn modelId="{407C77E5-F868-4A50-B743-81AB9DF54986}" type="presParOf" srcId="{D32F9420-D25E-4FCC-9A70-2EBB66F57EA6}" destId="{7741F9D7-9B13-4564-9445-8F1DD8B14E68}" srcOrd="2" destOrd="0" presId="urn:microsoft.com/office/officeart/2005/8/layout/orgChart1"/>
    <dgm:cxn modelId="{1A49B1E5-0886-4E00-B725-8A8EEE274AF4}" type="presParOf" srcId="{437A0039-4D28-44A3-984E-B156DED0CC1A}" destId="{2B81358B-F421-49CE-8D59-699DACCF0F57}" srcOrd="2" destOrd="0" presId="urn:microsoft.com/office/officeart/2005/8/layout/orgChart1"/>
    <dgm:cxn modelId="{2E39C901-B162-426A-9517-EC2C03712668}" type="presParOf" srcId="{437A0039-4D28-44A3-984E-B156DED0CC1A}" destId="{2D343656-441D-4E12-B24F-DEB4FC84C5D4}" srcOrd="3" destOrd="0" presId="urn:microsoft.com/office/officeart/2005/8/layout/orgChart1"/>
    <dgm:cxn modelId="{7329FA3F-B6B2-4F70-A67E-1D258864150B}" type="presParOf" srcId="{2D343656-441D-4E12-B24F-DEB4FC84C5D4}" destId="{9D184912-03C5-4C1B-A612-5DE9BD7DF067}" srcOrd="0" destOrd="0" presId="urn:microsoft.com/office/officeart/2005/8/layout/orgChart1"/>
    <dgm:cxn modelId="{98C026AA-59FF-4796-9AEE-3122C6EE2DD4}" type="presParOf" srcId="{9D184912-03C5-4C1B-A612-5DE9BD7DF067}" destId="{DC3686E4-4D5E-4075-9633-C6825457EF3A}" srcOrd="0" destOrd="0" presId="urn:microsoft.com/office/officeart/2005/8/layout/orgChart1"/>
    <dgm:cxn modelId="{89C4F465-0502-47BA-8A7D-34B855F8AFBF}" type="presParOf" srcId="{9D184912-03C5-4C1B-A612-5DE9BD7DF067}" destId="{B491D230-E9E1-4257-AA5F-018EEC1CC56D}" srcOrd="1" destOrd="0" presId="urn:microsoft.com/office/officeart/2005/8/layout/orgChart1"/>
    <dgm:cxn modelId="{F79B61AA-E7A7-47A2-8B43-E1BF8C1346B1}" type="presParOf" srcId="{2D343656-441D-4E12-B24F-DEB4FC84C5D4}" destId="{681D4651-9050-4A33-B945-FC9D9BD686CD}" srcOrd="1" destOrd="0" presId="urn:microsoft.com/office/officeart/2005/8/layout/orgChart1"/>
    <dgm:cxn modelId="{2EE8989B-0C4D-4C07-BFBC-4A94BC26E9D7}" type="presParOf" srcId="{2D343656-441D-4E12-B24F-DEB4FC84C5D4}" destId="{D0BD9298-FBA1-49EE-9BE3-62588DA6C0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EEEA9E-75CF-480F-B35E-E06B74850BE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43EFEC1-814D-401E-9D00-E6E9CAA2E06B}">
      <dgm:prSet phldrT="[Tekst]"/>
      <dgm:spPr/>
      <dgm:t>
        <a:bodyPr/>
        <a:lstStyle/>
        <a:p>
          <a:r>
            <a:rPr lang="nb-NO" dirty="0"/>
            <a:t>Instituttleder </a:t>
          </a:r>
          <a:r>
            <a:rPr lang="nb-NO" dirty="0" err="1"/>
            <a:t>Klinmed</a:t>
          </a:r>
          <a:r>
            <a:rPr lang="nb-NO" dirty="0"/>
            <a:t> OUS og Sørlandet sykehus</a:t>
          </a:r>
        </a:p>
      </dgm:t>
    </dgm:pt>
    <dgm:pt modelId="{52150BE5-C36C-4ABE-814B-40DED20BB42D}" type="parTrans" cxnId="{D68B8ECF-4D36-4384-A7C4-9E9D09E26BFA}">
      <dgm:prSet/>
      <dgm:spPr/>
      <dgm:t>
        <a:bodyPr/>
        <a:lstStyle/>
        <a:p>
          <a:endParaRPr lang="nb-NO"/>
        </a:p>
      </dgm:t>
    </dgm:pt>
    <dgm:pt modelId="{C85B452E-0472-4A45-BBD5-B146310707F8}" type="sibTrans" cxnId="{D68B8ECF-4D36-4384-A7C4-9E9D09E26BFA}">
      <dgm:prSet/>
      <dgm:spPr/>
      <dgm:t>
        <a:bodyPr/>
        <a:lstStyle/>
        <a:p>
          <a:endParaRPr lang="nb-NO"/>
        </a:p>
      </dgm:t>
    </dgm:pt>
    <dgm:pt modelId="{C281E20F-D5C5-4A9F-BD7A-889214299C3B}" type="asst">
      <dgm:prSet phldrT="[Tekst]"/>
      <dgm:spPr/>
      <dgm:t>
        <a:bodyPr/>
        <a:lstStyle/>
        <a:p>
          <a:r>
            <a:rPr lang="nb-NO" dirty="0"/>
            <a:t>Nestleder</a:t>
          </a:r>
        </a:p>
        <a:p>
          <a:r>
            <a:rPr lang="nb-NO" dirty="0"/>
            <a:t>Utdanningsleder</a:t>
          </a:r>
        </a:p>
        <a:p>
          <a:r>
            <a:rPr lang="nb-NO" dirty="0"/>
            <a:t>Forskerutdanningsleder</a:t>
          </a:r>
        </a:p>
      </dgm:t>
    </dgm:pt>
    <dgm:pt modelId="{EA1A6EC8-DC28-45C7-975B-610924587DF0}" type="parTrans" cxnId="{B99381AD-372B-47CC-90EB-4D07DF989329}">
      <dgm:prSet/>
      <dgm:spPr/>
      <dgm:t>
        <a:bodyPr/>
        <a:lstStyle/>
        <a:p>
          <a:endParaRPr lang="nb-NO"/>
        </a:p>
      </dgm:t>
    </dgm:pt>
    <dgm:pt modelId="{715B39AD-E271-4AB1-908D-FA54185AB271}" type="sibTrans" cxnId="{B99381AD-372B-47CC-90EB-4D07DF989329}">
      <dgm:prSet/>
      <dgm:spPr/>
      <dgm:t>
        <a:bodyPr/>
        <a:lstStyle/>
        <a:p>
          <a:endParaRPr lang="nb-NO"/>
        </a:p>
      </dgm:t>
    </dgm:pt>
    <dgm:pt modelId="{26037865-6355-4726-B320-465A6A020CB7}">
      <dgm:prSet phldrT="[Tekst]"/>
      <dgm:spPr/>
      <dgm:t>
        <a:bodyPr/>
        <a:lstStyle/>
        <a:p>
          <a:r>
            <a:rPr lang="nb-NO" dirty="0"/>
            <a:t>UiO-leder RH/LVB	</a:t>
          </a:r>
        </a:p>
      </dgm:t>
    </dgm:pt>
    <dgm:pt modelId="{FA26B363-4FD6-4D5E-B83E-1027825BBF9F}" type="parTrans" cxnId="{7AA8FFBA-19C4-4201-8237-E2A79EFD7CD1}">
      <dgm:prSet/>
      <dgm:spPr/>
      <dgm:t>
        <a:bodyPr/>
        <a:lstStyle/>
        <a:p>
          <a:endParaRPr lang="nb-NO"/>
        </a:p>
      </dgm:t>
    </dgm:pt>
    <dgm:pt modelId="{19E8B60E-58FA-46BC-81A9-D35334BD3F82}" type="sibTrans" cxnId="{7AA8FFBA-19C4-4201-8237-E2A79EFD7CD1}">
      <dgm:prSet/>
      <dgm:spPr/>
      <dgm:t>
        <a:bodyPr/>
        <a:lstStyle/>
        <a:p>
          <a:endParaRPr lang="nb-NO"/>
        </a:p>
      </dgm:t>
    </dgm:pt>
    <dgm:pt modelId="{9AAD03C2-DA2F-42BD-9C7D-B5A715B237DC}">
      <dgm:prSet phldrT="[Tekst]"/>
      <dgm:spPr/>
      <dgm:t>
        <a:bodyPr/>
        <a:lstStyle/>
        <a:p>
          <a:r>
            <a:rPr lang="nb-NO" dirty="0"/>
            <a:t>UiO-leder RAD</a:t>
          </a:r>
        </a:p>
      </dgm:t>
    </dgm:pt>
    <dgm:pt modelId="{3188C73F-CF3B-467B-BF20-8877D94CF690}" type="parTrans" cxnId="{2A75E107-C107-4BA5-905F-833F27FB30A8}">
      <dgm:prSet/>
      <dgm:spPr/>
      <dgm:t>
        <a:bodyPr/>
        <a:lstStyle/>
        <a:p>
          <a:endParaRPr lang="nb-NO"/>
        </a:p>
      </dgm:t>
    </dgm:pt>
    <dgm:pt modelId="{3E563751-50A1-456D-933E-3E7A9B898146}" type="sibTrans" cxnId="{2A75E107-C107-4BA5-905F-833F27FB30A8}">
      <dgm:prSet/>
      <dgm:spPr/>
      <dgm:t>
        <a:bodyPr/>
        <a:lstStyle/>
        <a:p>
          <a:endParaRPr lang="nb-NO"/>
        </a:p>
      </dgm:t>
    </dgm:pt>
    <dgm:pt modelId="{77CFCE43-9FDB-42B6-B3D3-AA14833E8C2D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FEC32A92-51EE-4A8B-9C84-7F786E776F81}" type="parTrans" cxnId="{F5023544-A0B8-48B3-BE33-92E9B5388FD5}">
      <dgm:prSet/>
      <dgm:spPr/>
      <dgm:t>
        <a:bodyPr/>
        <a:lstStyle/>
        <a:p>
          <a:endParaRPr lang="nb-NO"/>
        </a:p>
      </dgm:t>
    </dgm:pt>
    <dgm:pt modelId="{11A549AA-E213-46EC-BFCF-FD08E4A0CCF3}" type="sibTrans" cxnId="{F5023544-A0B8-48B3-BE33-92E9B5388FD5}">
      <dgm:prSet/>
      <dgm:spPr/>
      <dgm:t>
        <a:bodyPr/>
        <a:lstStyle/>
        <a:p>
          <a:endParaRPr lang="nb-NO"/>
        </a:p>
      </dgm:t>
    </dgm:pt>
    <dgm:pt modelId="{F2458188-29CE-4A56-A0AD-45FAD8DCEA42}">
      <dgm:prSet phldrT="[Tekst]"/>
      <dgm:spPr/>
      <dgm:t>
        <a:bodyPr/>
        <a:lstStyle/>
        <a:p>
          <a:r>
            <a:rPr lang="nb-NO" dirty="0"/>
            <a:t>UiO-leder Aker</a:t>
          </a:r>
        </a:p>
      </dgm:t>
    </dgm:pt>
    <dgm:pt modelId="{4D187E10-BA49-437D-94BD-35B1FF731B17}" type="sibTrans" cxnId="{3CB1C89D-52F4-4540-81DD-67F4BD44A188}">
      <dgm:prSet/>
      <dgm:spPr/>
      <dgm:t>
        <a:bodyPr/>
        <a:lstStyle/>
        <a:p>
          <a:endParaRPr lang="nb-NO"/>
        </a:p>
      </dgm:t>
    </dgm:pt>
    <dgm:pt modelId="{E1868B26-D800-480E-B2E5-378C0D9EA103}" type="parTrans" cxnId="{3CB1C89D-52F4-4540-81DD-67F4BD44A188}">
      <dgm:prSet/>
      <dgm:spPr/>
      <dgm:t>
        <a:bodyPr/>
        <a:lstStyle/>
        <a:p>
          <a:endParaRPr lang="nb-NO"/>
        </a:p>
      </dgm:t>
    </dgm:pt>
    <dgm:pt modelId="{962DAE39-9C11-480B-BB76-3D87A6A1FAA9}">
      <dgm:prSet/>
      <dgm:spPr/>
      <dgm:t>
        <a:bodyPr/>
        <a:lstStyle/>
        <a:p>
          <a:r>
            <a:rPr lang="nb-NO" dirty="0"/>
            <a:t>UiO-leder  Sørlandet Sykehus</a:t>
          </a:r>
        </a:p>
      </dgm:t>
    </dgm:pt>
    <dgm:pt modelId="{E789C47E-65E8-41F0-9A70-21FB909CA620}" type="parTrans" cxnId="{75866F9E-6D4F-44D4-8B0B-15D0B0480014}">
      <dgm:prSet/>
      <dgm:spPr/>
      <dgm:t>
        <a:bodyPr/>
        <a:lstStyle/>
        <a:p>
          <a:endParaRPr lang="nb-NO"/>
        </a:p>
      </dgm:t>
    </dgm:pt>
    <dgm:pt modelId="{18FD28D2-5DC7-490F-8DF5-152ADB205636}" type="sibTrans" cxnId="{75866F9E-6D4F-44D4-8B0B-15D0B0480014}">
      <dgm:prSet/>
      <dgm:spPr/>
      <dgm:t>
        <a:bodyPr/>
        <a:lstStyle/>
        <a:p>
          <a:endParaRPr lang="nb-NO"/>
        </a:p>
      </dgm:t>
    </dgm:pt>
    <dgm:pt modelId="{4CA1C231-45E7-4485-8B7A-E6AB41EAF377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CC3BB4B9-C029-4156-A973-6755B57E8923}" type="parTrans" cxnId="{E9EA16AA-89C2-44D9-BD64-3EBCB70E6131}">
      <dgm:prSet/>
      <dgm:spPr/>
      <dgm:t>
        <a:bodyPr/>
        <a:lstStyle/>
        <a:p>
          <a:endParaRPr lang="nb-NO"/>
        </a:p>
      </dgm:t>
    </dgm:pt>
    <dgm:pt modelId="{530BA054-301A-4047-98E3-E911FED7E080}" type="sibTrans" cxnId="{E9EA16AA-89C2-44D9-BD64-3EBCB70E6131}">
      <dgm:prSet/>
      <dgm:spPr/>
      <dgm:t>
        <a:bodyPr/>
        <a:lstStyle/>
        <a:p>
          <a:endParaRPr lang="nb-NO"/>
        </a:p>
      </dgm:t>
    </dgm:pt>
    <dgm:pt modelId="{54FC9E7E-7EBB-4575-A2F4-EB77937ED538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23FB28FB-8B6E-4F76-A579-CC9BAF8EC616}" type="parTrans" cxnId="{B533498C-1893-4930-B970-9C4C8F5CFDC3}">
      <dgm:prSet/>
      <dgm:spPr/>
      <dgm:t>
        <a:bodyPr/>
        <a:lstStyle/>
        <a:p>
          <a:endParaRPr lang="nb-NO"/>
        </a:p>
      </dgm:t>
    </dgm:pt>
    <dgm:pt modelId="{4B14B780-1D47-4AE9-8937-CFBA55B897E8}" type="sibTrans" cxnId="{B533498C-1893-4930-B970-9C4C8F5CFDC3}">
      <dgm:prSet/>
      <dgm:spPr/>
      <dgm:t>
        <a:bodyPr/>
        <a:lstStyle/>
        <a:p>
          <a:endParaRPr lang="nb-NO"/>
        </a:p>
      </dgm:t>
    </dgm:pt>
    <dgm:pt modelId="{5A13435D-AEF8-408F-A8CD-68152BB6BB29}">
      <dgm:prSet/>
      <dgm:spPr/>
      <dgm:t>
        <a:bodyPr/>
        <a:lstStyle/>
        <a:p>
          <a:r>
            <a:rPr lang="nb-NO" dirty="0"/>
            <a:t>Ledere med arbeidsgiveransvar  per fag/grupperinger av fag</a:t>
          </a:r>
        </a:p>
      </dgm:t>
    </dgm:pt>
    <dgm:pt modelId="{99B0C9E6-ACC7-44E4-A12D-3537A887ACD8}" type="parTrans" cxnId="{93D893DC-795F-4672-B76A-C1961253B7EE}">
      <dgm:prSet/>
      <dgm:spPr/>
      <dgm:t>
        <a:bodyPr/>
        <a:lstStyle/>
        <a:p>
          <a:endParaRPr lang="nb-NO"/>
        </a:p>
      </dgm:t>
    </dgm:pt>
    <dgm:pt modelId="{1A6BE0DE-88AC-4285-8956-CF6FAE6F6C1F}" type="sibTrans" cxnId="{93D893DC-795F-4672-B76A-C1961253B7EE}">
      <dgm:prSet/>
      <dgm:spPr/>
      <dgm:t>
        <a:bodyPr/>
        <a:lstStyle/>
        <a:p>
          <a:endParaRPr lang="nb-NO"/>
        </a:p>
      </dgm:t>
    </dgm:pt>
    <dgm:pt modelId="{94B0FCCB-5123-4BF0-9EBF-117A6978DC6D}">
      <dgm:prSet/>
      <dgm:spPr/>
      <dgm:t>
        <a:bodyPr/>
        <a:lstStyle/>
        <a:p>
          <a:r>
            <a:rPr lang="nb-NO" dirty="0"/>
            <a:t>Ansatte</a:t>
          </a:r>
        </a:p>
      </dgm:t>
    </dgm:pt>
    <dgm:pt modelId="{19A65729-81CD-4E7A-892C-2318FD4061B1}" type="parTrans" cxnId="{69B6D66E-D60E-472C-AFC5-E44E95FF35A9}">
      <dgm:prSet/>
      <dgm:spPr/>
      <dgm:t>
        <a:bodyPr/>
        <a:lstStyle/>
        <a:p>
          <a:endParaRPr lang="nb-NO"/>
        </a:p>
      </dgm:t>
    </dgm:pt>
    <dgm:pt modelId="{2EF72AFD-7D22-400F-8BF9-48DE312EE240}" type="sibTrans" cxnId="{69B6D66E-D60E-472C-AFC5-E44E95FF35A9}">
      <dgm:prSet/>
      <dgm:spPr/>
      <dgm:t>
        <a:bodyPr/>
        <a:lstStyle/>
        <a:p>
          <a:endParaRPr lang="nb-NO"/>
        </a:p>
      </dgm:t>
    </dgm:pt>
    <dgm:pt modelId="{AB9AF498-0915-4F06-BB47-1688F1FA9D78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5C16646D-135A-4CFF-B963-E23A07466188}" type="parTrans" cxnId="{7DA08F9D-B561-4A0B-A74D-20433DBBC00F}">
      <dgm:prSet/>
      <dgm:spPr/>
      <dgm:t>
        <a:bodyPr/>
        <a:lstStyle/>
        <a:p>
          <a:endParaRPr lang="nb-NO"/>
        </a:p>
      </dgm:t>
    </dgm:pt>
    <dgm:pt modelId="{5AE5EA79-E660-41FC-BD81-6B6F0CB1C3EA}" type="sibTrans" cxnId="{7DA08F9D-B561-4A0B-A74D-20433DBBC00F}">
      <dgm:prSet/>
      <dgm:spPr/>
      <dgm:t>
        <a:bodyPr/>
        <a:lstStyle/>
        <a:p>
          <a:endParaRPr lang="nb-NO"/>
        </a:p>
      </dgm:t>
    </dgm:pt>
    <dgm:pt modelId="{AA286A78-A04E-4F20-B140-C9C368C25F0B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0D5C10B7-651B-4D20-AB58-BCDE5A0201AF}" type="parTrans" cxnId="{6042D8F8-550B-45FC-99EC-CECD7DFD4DA5}">
      <dgm:prSet/>
      <dgm:spPr/>
      <dgm:t>
        <a:bodyPr/>
        <a:lstStyle/>
        <a:p>
          <a:endParaRPr lang="nb-NO"/>
        </a:p>
      </dgm:t>
    </dgm:pt>
    <dgm:pt modelId="{0034CA7D-7EF0-4DB8-8CF3-E1B59D2C7A0B}" type="sibTrans" cxnId="{6042D8F8-550B-45FC-99EC-CECD7DFD4DA5}">
      <dgm:prSet/>
      <dgm:spPr/>
      <dgm:t>
        <a:bodyPr/>
        <a:lstStyle/>
        <a:p>
          <a:endParaRPr lang="nb-NO"/>
        </a:p>
      </dgm:t>
    </dgm:pt>
    <dgm:pt modelId="{D2701BA8-FED0-4BE2-88DF-1BF2DAF0CC53}">
      <dgm:prSet/>
      <dgm:spPr/>
      <dgm:t>
        <a:bodyPr/>
        <a:lstStyle/>
        <a:p>
          <a:r>
            <a:rPr lang="nb-NO"/>
            <a:t>Ansatte</a:t>
          </a:r>
          <a:endParaRPr lang="nb-NO" dirty="0"/>
        </a:p>
      </dgm:t>
    </dgm:pt>
    <dgm:pt modelId="{880A828A-A384-4772-888D-CF9FDB2ADAD9}" type="parTrans" cxnId="{90362C12-3DDA-437A-AF6F-0BD1604CFF2C}">
      <dgm:prSet/>
      <dgm:spPr/>
      <dgm:t>
        <a:bodyPr/>
        <a:lstStyle/>
        <a:p>
          <a:endParaRPr lang="nb-NO"/>
        </a:p>
      </dgm:t>
    </dgm:pt>
    <dgm:pt modelId="{3A5FF0E4-E97D-43B2-B95D-6BC3C5769FC5}" type="sibTrans" cxnId="{90362C12-3DDA-437A-AF6F-0BD1604CFF2C}">
      <dgm:prSet/>
      <dgm:spPr/>
      <dgm:t>
        <a:bodyPr/>
        <a:lstStyle/>
        <a:p>
          <a:endParaRPr lang="nb-NO"/>
        </a:p>
      </dgm:t>
    </dgm:pt>
    <dgm:pt modelId="{C8A19A2E-1D4D-44F8-B828-761D20B2D93A}" type="asst">
      <dgm:prSet/>
      <dgm:spPr/>
      <dgm:t>
        <a:bodyPr/>
        <a:lstStyle/>
        <a:p>
          <a:r>
            <a:rPr lang="nb-NO" dirty="0"/>
            <a:t>Instituttadministrasjon</a:t>
          </a:r>
        </a:p>
      </dgm:t>
    </dgm:pt>
    <dgm:pt modelId="{113CCF9B-D5B8-49DB-9015-43FB80F9D6E7}" type="parTrans" cxnId="{2A3B70C3-F669-4009-B615-B1658491B098}">
      <dgm:prSet/>
      <dgm:spPr/>
      <dgm:t>
        <a:bodyPr/>
        <a:lstStyle/>
        <a:p>
          <a:endParaRPr lang="nb-NO"/>
        </a:p>
      </dgm:t>
    </dgm:pt>
    <dgm:pt modelId="{A642F3E4-8E2E-4EB3-A312-8FA870886C82}" type="sibTrans" cxnId="{2A3B70C3-F669-4009-B615-B1658491B098}">
      <dgm:prSet/>
      <dgm:spPr/>
      <dgm:t>
        <a:bodyPr/>
        <a:lstStyle/>
        <a:p>
          <a:endParaRPr lang="nb-NO"/>
        </a:p>
      </dgm:t>
    </dgm:pt>
    <dgm:pt modelId="{80EFFA59-8D21-47B0-99F6-6B5FB4496F44}" type="asst">
      <dgm:prSet/>
      <dgm:spPr/>
      <dgm:t>
        <a:bodyPr/>
        <a:lstStyle/>
        <a:p>
          <a:r>
            <a:rPr lang="nb-NO" dirty="0"/>
            <a:t>Lederstøtte og/eller administrativ stab (eller kun  på instituttnivå)</a:t>
          </a:r>
        </a:p>
      </dgm:t>
    </dgm:pt>
    <dgm:pt modelId="{54BF641F-B7D9-420B-86F0-73702265B575}" type="parTrans" cxnId="{FD74FF3D-A002-4EC8-8186-8C5440EE159B}">
      <dgm:prSet/>
      <dgm:spPr/>
      <dgm:t>
        <a:bodyPr/>
        <a:lstStyle/>
        <a:p>
          <a:endParaRPr lang="nb-NO"/>
        </a:p>
      </dgm:t>
    </dgm:pt>
    <dgm:pt modelId="{842F46A7-9B3E-44F3-B039-55927E384CFE}" type="sibTrans" cxnId="{FD74FF3D-A002-4EC8-8186-8C5440EE159B}">
      <dgm:prSet/>
      <dgm:spPr/>
      <dgm:t>
        <a:bodyPr/>
        <a:lstStyle/>
        <a:p>
          <a:endParaRPr lang="nb-NO"/>
        </a:p>
      </dgm:t>
    </dgm:pt>
    <dgm:pt modelId="{B99DECF5-18B0-4DCE-9AEB-64EFE59F7801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5BFC0A16-152D-40F2-874D-C451091C78C7}" type="parTrans" cxnId="{09BD99F8-DCED-4FE3-8457-3FE766833437}">
      <dgm:prSet/>
      <dgm:spPr/>
      <dgm:t>
        <a:bodyPr/>
        <a:lstStyle/>
        <a:p>
          <a:endParaRPr lang="nb-NO"/>
        </a:p>
      </dgm:t>
    </dgm:pt>
    <dgm:pt modelId="{62A879DB-D3A3-4475-9E06-68F41C8C54C3}" type="sibTrans" cxnId="{09BD99F8-DCED-4FE3-8457-3FE766833437}">
      <dgm:prSet/>
      <dgm:spPr/>
      <dgm:t>
        <a:bodyPr/>
        <a:lstStyle/>
        <a:p>
          <a:endParaRPr lang="nb-NO"/>
        </a:p>
      </dgm:t>
    </dgm:pt>
    <dgm:pt modelId="{27A39681-AC46-4440-9946-73DE238A7F5C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EDF59274-7348-4468-9E30-777BDEF9A028}" type="parTrans" cxnId="{9350C4BB-7138-48F3-A5BF-078F632A3F8E}">
      <dgm:prSet/>
      <dgm:spPr/>
      <dgm:t>
        <a:bodyPr/>
        <a:lstStyle/>
        <a:p>
          <a:endParaRPr lang="nb-NO"/>
        </a:p>
      </dgm:t>
    </dgm:pt>
    <dgm:pt modelId="{78A20EAB-0420-454C-879F-A0D2DE5AA84C}" type="sibTrans" cxnId="{9350C4BB-7138-48F3-A5BF-078F632A3F8E}">
      <dgm:prSet/>
      <dgm:spPr/>
      <dgm:t>
        <a:bodyPr/>
        <a:lstStyle/>
        <a:p>
          <a:endParaRPr lang="nb-NO"/>
        </a:p>
      </dgm:t>
    </dgm:pt>
    <dgm:pt modelId="{8EFCDC6A-3B34-4A10-93ED-29E1DB5B71A1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9264783D-5E1F-469F-9A3C-4C6997451DE6}" type="parTrans" cxnId="{B179268E-CC14-4C79-8D3F-089E0ECED6EA}">
      <dgm:prSet/>
      <dgm:spPr/>
      <dgm:t>
        <a:bodyPr/>
        <a:lstStyle/>
        <a:p>
          <a:endParaRPr lang="nb-NO"/>
        </a:p>
      </dgm:t>
    </dgm:pt>
    <dgm:pt modelId="{6CCAA8DC-A911-47C1-9E5F-AFFE3CD7437E}" type="sibTrans" cxnId="{B179268E-CC14-4C79-8D3F-089E0ECED6EA}">
      <dgm:prSet/>
      <dgm:spPr/>
      <dgm:t>
        <a:bodyPr/>
        <a:lstStyle/>
        <a:p>
          <a:endParaRPr lang="nb-NO"/>
        </a:p>
      </dgm:t>
    </dgm:pt>
    <dgm:pt modelId="{70F5AF68-F81C-439F-BF8A-42EA19E20B19}">
      <dgm:prSet/>
      <dgm:spPr/>
      <dgm:t>
        <a:bodyPr/>
        <a:lstStyle/>
        <a:p>
          <a:r>
            <a:rPr lang="nb-NO" dirty="0"/>
            <a:t>UiO-leder Ullevål</a:t>
          </a:r>
        </a:p>
      </dgm:t>
    </dgm:pt>
    <dgm:pt modelId="{106E0272-DB65-4B56-8B34-0DB49A15125A}" type="parTrans" cxnId="{D1A84450-BA65-4963-B0D2-8C5EE3F9C50D}">
      <dgm:prSet/>
      <dgm:spPr/>
      <dgm:t>
        <a:bodyPr/>
        <a:lstStyle/>
        <a:p>
          <a:endParaRPr lang="nb-NO"/>
        </a:p>
      </dgm:t>
    </dgm:pt>
    <dgm:pt modelId="{7BEDC485-6F3F-4E93-8A76-981F966FB70A}" type="sibTrans" cxnId="{D1A84450-BA65-4963-B0D2-8C5EE3F9C50D}">
      <dgm:prSet/>
      <dgm:spPr/>
      <dgm:t>
        <a:bodyPr/>
        <a:lstStyle/>
        <a:p>
          <a:endParaRPr lang="nb-NO"/>
        </a:p>
      </dgm:t>
    </dgm:pt>
    <dgm:pt modelId="{5C06CDD1-15AB-4BB0-B34A-64FE58CFD854}" type="asst">
      <dgm:prSet/>
      <dgm:spPr/>
      <dgm:t>
        <a:bodyPr/>
        <a:lstStyle/>
        <a:p>
          <a:r>
            <a:rPr lang="nb-NO" dirty="0"/>
            <a:t>Lederstøtte og/eller administrativ stab (eller kun på instituttnivå)</a:t>
          </a:r>
        </a:p>
      </dgm:t>
    </dgm:pt>
    <dgm:pt modelId="{0B5ABAC8-5863-48B7-AB40-3BC99929212F}" type="parTrans" cxnId="{75409646-F800-4DCD-AAC6-6B26C1427776}">
      <dgm:prSet/>
      <dgm:spPr/>
      <dgm:t>
        <a:bodyPr/>
        <a:lstStyle/>
        <a:p>
          <a:endParaRPr lang="nb-NO"/>
        </a:p>
      </dgm:t>
    </dgm:pt>
    <dgm:pt modelId="{F7919CA9-8042-45C3-8A25-758DB724BD99}" type="sibTrans" cxnId="{75409646-F800-4DCD-AAC6-6B26C1427776}">
      <dgm:prSet/>
      <dgm:spPr/>
      <dgm:t>
        <a:bodyPr/>
        <a:lstStyle/>
        <a:p>
          <a:endParaRPr lang="nb-NO"/>
        </a:p>
      </dgm:t>
    </dgm:pt>
    <dgm:pt modelId="{6A9BD2C6-FCB4-4781-9DA7-E8BBE046A554}">
      <dgm:prSet/>
      <dgm:spPr/>
      <dgm:t>
        <a:bodyPr/>
        <a:lstStyle/>
        <a:p>
          <a:r>
            <a:rPr lang="nb-NO" dirty="0"/>
            <a:t>Ledere med arbeidsgiveransvar per fag/gruppering av fag</a:t>
          </a:r>
        </a:p>
      </dgm:t>
    </dgm:pt>
    <dgm:pt modelId="{9E89B853-6156-4D16-8476-A3F39946BB78}" type="parTrans" cxnId="{6DD64CDC-F106-441B-B9C9-C4350BF326DE}">
      <dgm:prSet/>
      <dgm:spPr/>
      <dgm:t>
        <a:bodyPr/>
        <a:lstStyle/>
        <a:p>
          <a:endParaRPr lang="nb-NO"/>
        </a:p>
      </dgm:t>
    </dgm:pt>
    <dgm:pt modelId="{12162D19-A59C-45B8-87E0-217117523497}" type="sibTrans" cxnId="{6DD64CDC-F106-441B-B9C9-C4350BF326DE}">
      <dgm:prSet/>
      <dgm:spPr/>
      <dgm:t>
        <a:bodyPr/>
        <a:lstStyle/>
        <a:p>
          <a:endParaRPr lang="nb-NO"/>
        </a:p>
      </dgm:t>
    </dgm:pt>
    <dgm:pt modelId="{B3E714B2-973F-40C7-8251-7FB9A3471FDE}">
      <dgm:prSet/>
      <dgm:spPr/>
      <dgm:t>
        <a:bodyPr/>
        <a:lstStyle/>
        <a:p>
          <a:r>
            <a:rPr lang="nb-NO" dirty="0"/>
            <a:t>Ansatte</a:t>
          </a:r>
        </a:p>
      </dgm:t>
    </dgm:pt>
    <dgm:pt modelId="{22BD15FE-010F-4507-84C4-A7848F97B8D1}" type="parTrans" cxnId="{3B984E8B-93BC-4F33-B618-E13048B77EC2}">
      <dgm:prSet/>
      <dgm:spPr/>
      <dgm:t>
        <a:bodyPr/>
        <a:lstStyle/>
        <a:p>
          <a:endParaRPr lang="nb-NO"/>
        </a:p>
      </dgm:t>
    </dgm:pt>
    <dgm:pt modelId="{8690C930-797F-4275-9AD6-16D8A72AD87B}" type="sibTrans" cxnId="{3B984E8B-93BC-4F33-B618-E13048B77EC2}">
      <dgm:prSet/>
      <dgm:spPr/>
      <dgm:t>
        <a:bodyPr/>
        <a:lstStyle/>
        <a:p>
          <a:endParaRPr lang="nb-NO"/>
        </a:p>
      </dgm:t>
    </dgm:pt>
    <dgm:pt modelId="{C5FFFB90-C1E9-4BE1-B012-2FAE6DA89FE9}" type="pres">
      <dgm:prSet presAssocID="{61EEEA9E-75CF-480F-B35E-E06B74850B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F78D92D-890C-4DAA-9712-E4A2C227C90B}" type="pres">
      <dgm:prSet presAssocID="{843EFEC1-814D-401E-9D00-E6E9CAA2E06B}" presName="hierRoot1" presStyleCnt="0">
        <dgm:presLayoutVars>
          <dgm:hierBranch val="init"/>
        </dgm:presLayoutVars>
      </dgm:prSet>
      <dgm:spPr/>
    </dgm:pt>
    <dgm:pt modelId="{22AB7367-D1EC-4212-B998-71665D849BD0}" type="pres">
      <dgm:prSet presAssocID="{843EFEC1-814D-401E-9D00-E6E9CAA2E06B}" presName="rootComposite1" presStyleCnt="0"/>
      <dgm:spPr/>
    </dgm:pt>
    <dgm:pt modelId="{F362A4F2-BA36-4106-A6DB-83ADBB8E88AF}" type="pres">
      <dgm:prSet presAssocID="{843EFEC1-814D-401E-9D00-E6E9CAA2E06B}" presName="rootText1" presStyleLbl="node0" presStyleIdx="0" presStyleCnt="1">
        <dgm:presLayoutVars>
          <dgm:chPref val="3"/>
        </dgm:presLayoutVars>
      </dgm:prSet>
      <dgm:spPr/>
    </dgm:pt>
    <dgm:pt modelId="{AD7B9626-EB9F-4D9B-B76D-F7F00E548D92}" type="pres">
      <dgm:prSet presAssocID="{843EFEC1-814D-401E-9D00-E6E9CAA2E06B}" presName="rootConnector1" presStyleLbl="node1" presStyleIdx="0" presStyleCnt="0"/>
      <dgm:spPr/>
    </dgm:pt>
    <dgm:pt modelId="{12A5F43E-088A-4391-8789-FADAEEBCC86A}" type="pres">
      <dgm:prSet presAssocID="{843EFEC1-814D-401E-9D00-E6E9CAA2E06B}" presName="hierChild2" presStyleCnt="0"/>
      <dgm:spPr/>
    </dgm:pt>
    <dgm:pt modelId="{F3975255-6A08-4796-87F9-AFF47117EB9C}" type="pres">
      <dgm:prSet presAssocID="{FA26B363-4FD6-4D5E-B83E-1027825BBF9F}" presName="Name37" presStyleLbl="parChTrans1D2" presStyleIdx="0" presStyleCnt="7"/>
      <dgm:spPr/>
    </dgm:pt>
    <dgm:pt modelId="{1CAABEC0-832B-4706-AC49-E08E4C15ADB9}" type="pres">
      <dgm:prSet presAssocID="{26037865-6355-4726-B320-465A6A020CB7}" presName="hierRoot2" presStyleCnt="0">
        <dgm:presLayoutVars>
          <dgm:hierBranch val="init"/>
        </dgm:presLayoutVars>
      </dgm:prSet>
      <dgm:spPr/>
    </dgm:pt>
    <dgm:pt modelId="{281B0AC1-012C-42FF-B558-6F9BFDA4E60D}" type="pres">
      <dgm:prSet presAssocID="{26037865-6355-4726-B320-465A6A020CB7}" presName="rootComposite" presStyleCnt="0"/>
      <dgm:spPr/>
    </dgm:pt>
    <dgm:pt modelId="{AA949472-7C5C-415B-82DD-2B64D022B2C9}" type="pres">
      <dgm:prSet presAssocID="{26037865-6355-4726-B320-465A6A020CB7}" presName="rootText" presStyleLbl="node2" presStyleIdx="0" presStyleCnt="5">
        <dgm:presLayoutVars>
          <dgm:chPref val="3"/>
        </dgm:presLayoutVars>
      </dgm:prSet>
      <dgm:spPr/>
    </dgm:pt>
    <dgm:pt modelId="{A9F15282-508A-46B7-BA14-1D0FE6ECCA8F}" type="pres">
      <dgm:prSet presAssocID="{26037865-6355-4726-B320-465A6A020CB7}" presName="rootConnector" presStyleLbl="node2" presStyleIdx="0" presStyleCnt="5"/>
      <dgm:spPr/>
    </dgm:pt>
    <dgm:pt modelId="{0028EA1A-0B7F-4115-A05F-FC65C4B2F976}" type="pres">
      <dgm:prSet presAssocID="{26037865-6355-4726-B320-465A6A020CB7}" presName="hierChild4" presStyleCnt="0"/>
      <dgm:spPr/>
    </dgm:pt>
    <dgm:pt modelId="{F913F218-3D5A-401B-BD6E-E0AF657D2A5F}" type="pres">
      <dgm:prSet presAssocID="{FEC32A92-51EE-4A8B-9C84-7F786E776F81}" presName="Name37" presStyleLbl="parChTrans1D3" presStyleIdx="0" presStyleCnt="10"/>
      <dgm:spPr/>
    </dgm:pt>
    <dgm:pt modelId="{3022F51A-3ED8-40E9-8DC6-39D3A06D7109}" type="pres">
      <dgm:prSet presAssocID="{77CFCE43-9FDB-42B6-B3D3-AA14833E8C2D}" presName="hierRoot2" presStyleCnt="0">
        <dgm:presLayoutVars>
          <dgm:hierBranch val="init"/>
        </dgm:presLayoutVars>
      </dgm:prSet>
      <dgm:spPr/>
    </dgm:pt>
    <dgm:pt modelId="{CEEF1A07-7598-4B06-B503-3008A282BC18}" type="pres">
      <dgm:prSet presAssocID="{77CFCE43-9FDB-42B6-B3D3-AA14833E8C2D}" presName="rootComposite" presStyleCnt="0"/>
      <dgm:spPr/>
    </dgm:pt>
    <dgm:pt modelId="{F811D5E2-1370-4D8D-A0EA-958573815202}" type="pres">
      <dgm:prSet presAssocID="{77CFCE43-9FDB-42B6-B3D3-AA14833E8C2D}" presName="rootText" presStyleLbl="node3" presStyleIdx="0" presStyleCnt="5" custLinFactNeighborX="913">
        <dgm:presLayoutVars>
          <dgm:chPref val="3"/>
        </dgm:presLayoutVars>
      </dgm:prSet>
      <dgm:spPr/>
    </dgm:pt>
    <dgm:pt modelId="{BCE6FA2F-00AE-45F4-9B20-446517B138C9}" type="pres">
      <dgm:prSet presAssocID="{77CFCE43-9FDB-42B6-B3D3-AA14833E8C2D}" presName="rootConnector" presStyleLbl="node3" presStyleIdx="0" presStyleCnt="5"/>
      <dgm:spPr/>
    </dgm:pt>
    <dgm:pt modelId="{56CD6329-A6C0-4DFE-9F8A-A9E392CECBCA}" type="pres">
      <dgm:prSet presAssocID="{77CFCE43-9FDB-42B6-B3D3-AA14833E8C2D}" presName="hierChild4" presStyleCnt="0"/>
      <dgm:spPr/>
    </dgm:pt>
    <dgm:pt modelId="{24F83CD4-E4B1-49D8-82C2-FE6CB3662AAC}" type="pres">
      <dgm:prSet presAssocID="{880A828A-A384-4772-888D-CF9FDB2ADAD9}" presName="Name37" presStyleLbl="parChTrans1D4" presStyleIdx="0" presStyleCnt="5"/>
      <dgm:spPr/>
    </dgm:pt>
    <dgm:pt modelId="{430D218E-450E-4E08-BAF8-2D283CC9FF97}" type="pres">
      <dgm:prSet presAssocID="{D2701BA8-FED0-4BE2-88DF-1BF2DAF0CC53}" presName="hierRoot2" presStyleCnt="0">
        <dgm:presLayoutVars>
          <dgm:hierBranch val="init"/>
        </dgm:presLayoutVars>
      </dgm:prSet>
      <dgm:spPr/>
    </dgm:pt>
    <dgm:pt modelId="{FB8C36A1-FC9C-4396-A26B-D155F00F83A8}" type="pres">
      <dgm:prSet presAssocID="{D2701BA8-FED0-4BE2-88DF-1BF2DAF0CC53}" presName="rootComposite" presStyleCnt="0"/>
      <dgm:spPr/>
    </dgm:pt>
    <dgm:pt modelId="{57749C70-9FB5-43D7-9684-C16C9F4A6252}" type="pres">
      <dgm:prSet presAssocID="{D2701BA8-FED0-4BE2-88DF-1BF2DAF0CC53}" presName="rootText" presStyleLbl="node4" presStyleIdx="0" presStyleCnt="5">
        <dgm:presLayoutVars>
          <dgm:chPref val="3"/>
        </dgm:presLayoutVars>
      </dgm:prSet>
      <dgm:spPr/>
    </dgm:pt>
    <dgm:pt modelId="{05FABD16-04A0-47D5-B49D-88A94D94753D}" type="pres">
      <dgm:prSet presAssocID="{D2701BA8-FED0-4BE2-88DF-1BF2DAF0CC53}" presName="rootConnector" presStyleLbl="node4" presStyleIdx="0" presStyleCnt="5"/>
      <dgm:spPr/>
    </dgm:pt>
    <dgm:pt modelId="{07AF2345-75EB-49C4-A05A-DA2E0F237564}" type="pres">
      <dgm:prSet presAssocID="{D2701BA8-FED0-4BE2-88DF-1BF2DAF0CC53}" presName="hierChild4" presStyleCnt="0"/>
      <dgm:spPr/>
    </dgm:pt>
    <dgm:pt modelId="{70AE12A3-5AB1-4F42-9777-9EFB628D31CF}" type="pres">
      <dgm:prSet presAssocID="{D2701BA8-FED0-4BE2-88DF-1BF2DAF0CC53}" presName="hierChild5" presStyleCnt="0"/>
      <dgm:spPr/>
    </dgm:pt>
    <dgm:pt modelId="{B536155B-CE41-4DA5-85F1-80AD31A8C278}" type="pres">
      <dgm:prSet presAssocID="{77CFCE43-9FDB-42B6-B3D3-AA14833E8C2D}" presName="hierChild5" presStyleCnt="0"/>
      <dgm:spPr/>
    </dgm:pt>
    <dgm:pt modelId="{8D049F1D-AB27-4C86-B155-77A49BAD01EF}" type="pres">
      <dgm:prSet presAssocID="{26037865-6355-4726-B320-465A6A020CB7}" presName="hierChild5" presStyleCnt="0"/>
      <dgm:spPr/>
    </dgm:pt>
    <dgm:pt modelId="{C88F9BF9-4BAD-4FFB-97FE-701CBD0CD9D3}" type="pres">
      <dgm:prSet presAssocID="{54BF641F-B7D9-420B-86F0-73702265B575}" presName="Name111" presStyleLbl="parChTrans1D3" presStyleIdx="1" presStyleCnt="10"/>
      <dgm:spPr/>
    </dgm:pt>
    <dgm:pt modelId="{F0F58F86-1C3C-4F12-8A3E-CABAE2B2C5ED}" type="pres">
      <dgm:prSet presAssocID="{80EFFA59-8D21-47B0-99F6-6B5FB4496F44}" presName="hierRoot3" presStyleCnt="0">
        <dgm:presLayoutVars>
          <dgm:hierBranch val="init"/>
        </dgm:presLayoutVars>
      </dgm:prSet>
      <dgm:spPr/>
    </dgm:pt>
    <dgm:pt modelId="{E19F5A58-DDF5-4989-8472-9AD04890E3F4}" type="pres">
      <dgm:prSet presAssocID="{80EFFA59-8D21-47B0-99F6-6B5FB4496F44}" presName="rootComposite3" presStyleCnt="0"/>
      <dgm:spPr/>
    </dgm:pt>
    <dgm:pt modelId="{647C74AA-84E8-448C-9EC4-EA93C659D547}" type="pres">
      <dgm:prSet presAssocID="{80EFFA59-8D21-47B0-99F6-6B5FB4496F44}" presName="rootText3" presStyleLbl="asst2" presStyleIdx="0" presStyleCnt="5" custScaleX="81375" custScaleY="51303">
        <dgm:presLayoutVars>
          <dgm:chPref val="3"/>
        </dgm:presLayoutVars>
      </dgm:prSet>
      <dgm:spPr/>
    </dgm:pt>
    <dgm:pt modelId="{2588279E-BC86-46DC-AE20-D767D786385F}" type="pres">
      <dgm:prSet presAssocID="{80EFFA59-8D21-47B0-99F6-6B5FB4496F44}" presName="rootConnector3" presStyleLbl="asst2" presStyleIdx="0" presStyleCnt="5"/>
      <dgm:spPr/>
    </dgm:pt>
    <dgm:pt modelId="{0DFFF4A2-8D38-44E2-AB8D-77DF90544C57}" type="pres">
      <dgm:prSet presAssocID="{80EFFA59-8D21-47B0-99F6-6B5FB4496F44}" presName="hierChild6" presStyleCnt="0"/>
      <dgm:spPr/>
    </dgm:pt>
    <dgm:pt modelId="{4F312769-7C16-416A-93B7-A0C32A2DE508}" type="pres">
      <dgm:prSet presAssocID="{80EFFA59-8D21-47B0-99F6-6B5FB4496F44}" presName="hierChild7" presStyleCnt="0"/>
      <dgm:spPr/>
    </dgm:pt>
    <dgm:pt modelId="{965F775F-1A5B-4810-9480-AA8059E704BF}" type="pres">
      <dgm:prSet presAssocID="{E1868B26-D800-480E-B2E5-378C0D9EA103}" presName="Name37" presStyleLbl="parChTrans1D2" presStyleIdx="1" presStyleCnt="7"/>
      <dgm:spPr/>
    </dgm:pt>
    <dgm:pt modelId="{0DC93C2F-1E71-473F-B557-41CFE41F0A07}" type="pres">
      <dgm:prSet presAssocID="{F2458188-29CE-4A56-A0AD-45FAD8DCEA42}" presName="hierRoot2" presStyleCnt="0">
        <dgm:presLayoutVars>
          <dgm:hierBranch val="init"/>
        </dgm:presLayoutVars>
      </dgm:prSet>
      <dgm:spPr/>
    </dgm:pt>
    <dgm:pt modelId="{74290280-4DB5-4EA4-9486-2C29BBE569A5}" type="pres">
      <dgm:prSet presAssocID="{F2458188-29CE-4A56-A0AD-45FAD8DCEA42}" presName="rootComposite" presStyleCnt="0"/>
      <dgm:spPr/>
    </dgm:pt>
    <dgm:pt modelId="{0853CF23-5246-415B-AC18-F70ED8403904}" type="pres">
      <dgm:prSet presAssocID="{F2458188-29CE-4A56-A0AD-45FAD8DCEA42}" presName="rootText" presStyleLbl="node2" presStyleIdx="1" presStyleCnt="5">
        <dgm:presLayoutVars>
          <dgm:chPref val="3"/>
        </dgm:presLayoutVars>
      </dgm:prSet>
      <dgm:spPr/>
    </dgm:pt>
    <dgm:pt modelId="{5129B43C-A142-4C39-9D4C-8BA1E98F0631}" type="pres">
      <dgm:prSet presAssocID="{F2458188-29CE-4A56-A0AD-45FAD8DCEA42}" presName="rootConnector" presStyleLbl="node2" presStyleIdx="1" presStyleCnt="5"/>
      <dgm:spPr/>
    </dgm:pt>
    <dgm:pt modelId="{47DD4376-B8D3-4E06-A8D4-19E8813EF6F5}" type="pres">
      <dgm:prSet presAssocID="{F2458188-29CE-4A56-A0AD-45FAD8DCEA42}" presName="hierChild4" presStyleCnt="0"/>
      <dgm:spPr/>
    </dgm:pt>
    <dgm:pt modelId="{EC3EB4FA-C204-48F5-B867-6103DEF2ADAE}" type="pres">
      <dgm:prSet presAssocID="{99B0C9E6-ACC7-44E4-A12D-3537A887ACD8}" presName="Name37" presStyleLbl="parChTrans1D3" presStyleIdx="2" presStyleCnt="10"/>
      <dgm:spPr/>
    </dgm:pt>
    <dgm:pt modelId="{7F87B4F7-0DED-4938-9614-8628D9F3A91D}" type="pres">
      <dgm:prSet presAssocID="{5A13435D-AEF8-408F-A8CD-68152BB6BB29}" presName="hierRoot2" presStyleCnt="0">
        <dgm:presLayoutVars>
          <dgm:hierBranch val="init"/>
        </dgm:presLayoutVars>
      </dgm:prSet>
      <dgm:spPr/>
    </dgm:pt>
    <dgm:pt modelId="{0D2BEBAF-C267-49B1-94F4-7DCCF8BDC51C}" type="pres">
      <dgm:prSet presAssocID="{5A13435D-AEF8-408F-A8CD-68152BB6BB29}" presName="rootComposite" presStyleCnt="0"/>
      <dgm:spPr/>
    </dgm:pt>
    <dgm:pt modelId="{D81ADA4F-8C54-45C2-BD6A-DFA1FD61D2F0}" type="pres">
      <dgm:prSet presAssocID="{5A13435D-AEF8-408F-A8CD-68152BB6BB29}" presName="rootText" presStyleLbl="node3" presStyleIdx="1" presStyleCnt="5" custLinFactNeighborX="12804" custLinFactNeighborY="-4519">
        <dgm:presLayoutVars>
          <dgm:chPref val="3"/>
        </dgm:presLayoutVars>
      </dgm:prSet>
      <dgm:spPr/>
    </dgm:pt>
    <dgm:pt modelId="{D3B86088-63B7-43EB-80F4-95F6252EFFEE}" type="pres">
      <dgm:prSet presAssocID="{5A13435D-AEF8-408F-A8CD-68152BB6BB29}" presName="rootConnector" presStyleLbl="node3" presStyleIdx="1" presStyleCnt="5"/>
      <dgm:spPr/>
    </dgm:pt>
    <dgm:pt modelId="{68C8D1E8-B387-4910-A9BC-54AF8D5824A6}" type="pres">
      <dgm:prSet presAssocID="{5A13435D-AEF8-408F-A8CD-68152BB6BB29}" presName="hierChild4" presStyleCnt="0"/>
      <dgm:spPr/>
    </dgm:pt>
    <dgm:pt modelId="{59FA8BE6-B21A-44B2-BAB2-7E943BE70BBE}" type="pres">
      <dgm:prSet presAssocID="{19A65729-81CD-4E7A-892C-2318FD4061B1}" presName="Name37" presStyleLbl="parChTrans1D4" presStyleIdx="1" presStyleCnt="5"/>
      <dgm:spPr/>
    </dgm:pt>
    <dgm:pt modelId="{4A3FBA97-E3FB-406C-8298-CC3FD5626DBA}" type="pres">
      <dgm:prSet presAssocID="{94B0FCCB-5123-4BF0-9EBF-117A6978DC6D}" presName="hierRoot2" presStyleCnt="0">
        <dgm:presLayoutVars>
          <dgm:hierBranch val="init"/>
        </dgm:presLayoutVars>
      </dgm:prSet>
      <dgm:spPr/>
    </dgm:pt>
    <dgm:pt modelId="{CA3DB95A-2252-4ABB-B27B-118ACFA6BA20}" type="pres">
      <dgm:prSet presAssocID="{94B0FCCB-5123-4BF0-9EBF-117A6978DC6D}" presName="rootComposite" presStyleCnt="0"/>
      <dgm:spPr/>
    </dgm:pt>
    <dgm:pt modelId="{1AB7EC7E-953C-450C-906A-A951550FFA7B}" type="pres">
      <dgm:prSet presAssocID="{94B0FCCB-5123-4BF0-9EBF-117A6978DC6D}" presName="rootText" presStyleLbl="node4" presStyleIdx="1" presStyleCnt="5">
        <dgm:presLayoutVars>
          <dgm:chPref val="3"/>
        </dgm:presLayoutVars>
      </dgm:prSet>
      <dgm:spPr/>
    </dgm:pt>
    <dgm:pt modelId="{6A466159-92A3-47B9-9224-BFA05E3F2568}" type="pres">
      <dgm:prSet presAssocID="{94B0FCCB-5123-4BF0-9EBF-117A6978DC6D}" presName="rootConnector" presStyleLbl="node4" presStyleIdx="1" presStyleCnt="5"/>
      <dgm:spPr/>
    </dgm:pt>
    <dgm:pt modelId="{653ECA99-6C28-4455-AB46-0E7D2FEB38A9}" type="pres">
      <dgm:prSet presAssocID="{94B0FCCB-5123-4BF0-9EBF-117A6978DC6D}" presName="hierChild4" presStyleCnt="0"/>
      <dgm:spPr/>
    </dgm:pt>
    <dgm:pt modelId="{43077D00-34DB-4841-B36E-B4CE706A5918}" type="pres">
      <dgm:prSet presAssocID="{94B0FCCB-5123-4BF0-9EBF-117A6978DC6D}" presName="hierChild5" presStyleCnt="0"/>
      <dgm:spPr/>
    </dgm:pt>
    <dgm:pt modelId="{B7CEB361-C3C7-45F2-ADD1-1B899BD2645D}" type="pres">
      <dgm:prSet presAssocID="{5A13435D-AEF8-408F-A8CD-68152BB6BB29}" presName="hierChild5" presStyleCnt="0"/>
      <dgm:spPr/>
    </dgm:pt>
    <dgm:pt modelId="{F163E5A7-973C-45CF-B06B-EAC4094CA8EC}" type="pres">
      <dgm:prSet presAssocID="{F2458188-29CE-4A56-A0AD-45FAD8DCEA42}" presName="hierChild5" presStyleCnt="0"/>
      <dgm:spPr/>
    </dgm:pt>
    <dgm:pt modelId="{0A168CB1-E375-40F5-97E2-A14F5323BC22}" type="pres">
      <dgm:prSet presAssocID="{5BFC0A16-152D-40F2-874D-C451091C78C7}" presName="Name111" presStyleLbl="parChTrans1D3" presStyleIdx="3" presStyleCnt="10"/>
      <dgm:spPr/>
    </dgm:pt>
    <dgm:pt modelId="{3CD385C0-2995-4336-A8F2-243DE9FAB924}" type="pres">
      <dgm:prSet presAssocID="{B99DECF5-18B0-4DCE-9AEB-64EFE59F7801}" presName="hierRoot3" presStyleCnt="0">
        <dgm:presLayoutVars>
          <dgm:hierBranch val="init"/>
        </dgm:presLayoutVars>
      </dgm:prSet>
      <dgm:spPr/>
    </dgm:pt>
    <dgm:pt modelId="{99785C5B-7231-45CC-A80E-203361084E1B}" type="pres">
      <dgm:prSet presAssocID="{B99DECF5-18B0-4DCE-9AEB-64EFE59F7801}" presName="rootComposite3" presStyleCnt="0"/>
      <dgm:spPr/>
    </dgm:pt>
    <dgm:pt modelId="{B7AAEAD7-1583-4A07-ABA7-3D3B2BE86465}" type="pres">
      <dgm:prSet presAssocID="{B99DECF5-18B0-4DCE-9AEB-64EFE59F7801}" presName="rootText3" presStyleLbl="asst2" presStyleIdx="1" presStyleCnt="5" custScaleX="81375" custScaleY="51303">
        <dgm:presLayoutVars>
          <dgm:chPref val="3"/>
        </dgm:presLayoutVars>
      </dgm:prSet>
      <dgm:spPr/>
    </dgm:pt>
    <dgm:pt modelId="{63A005D6-85E6-4719-BCFE-1DAA97279405}" type="pres">
      <dgm:prSet presAssocID="{B99DECF5-18B0-4DCE-9AEB-64EFE59F7801}" presName="rootConnector3" presStyleLbl="asst2" presStyleIdx="1" presStyleCnt="5"/>
      <dgm:spPr/>
    </dgm:pt>
    <dgm:pt modelId="{309A6CF4-9A33-4FA6-9AC3-7A5D6CEED9BA}" type="pres">
      <dgm:prSet presAssocID="{B99DECF5-18B0-4DCE-9AEB-64EFE59F7801}" presName="hierChild6" presStyleCnt="0"/>
      <dgm:spPr/>
    </dgm:pt>
    <dgm:pt modelId="{92A18656-B782-4441-B016-20C7AC50B536}" type="pres">
      <dgm:prSet presAssocID="{B99DECF5-18B0-4DCE-9AEB-64EFE59F7801}" presName="hierChild7" presStyleCnt="0"/>
      <dgm:spPr/>
    </dgm:pt>
    <dgm:pt modelId="{354479F9-C1B4-4D5D-B05B-F2D80431BA61}" type="pres">
      <dgm:prSet presAssocID="{3188C73F-CF3B-467B-BF20-8877D94CF690}" presName="Name37" presStyleLbl="parChTrans1D2" presStyleIdx="2" presStyleCnt="7"/>
      <dgm:spPr/>
    </dgm:pt>
    <dgm:pt modelId="{CF476851-96E6-4708-BCA1-AACD2078D8FC}" type="pres">
      <dgm:prSet presAssocID="{9AAD03C2-DA2F-42BD-9C7D-B5A715B237DC}" presName="hierRoot2" presStyleCnt="0">
        <dgm:presLayoutVars>
          <dgm:hierBranch val="init"/>
        </dgm:presLayoutVars>
      </dgm:prSet>
      <dgm:spPr/>
    </dgm:pt>
    <dgm:pt modelId="{6F950980-E2C7-440A-9A2E-3C4F6B53C04B}" type="pres">
      <dgm:prSet presAssocID="{9AAD03C2-DA2F-42BD-9C7D-B5A715B237DC}" presName="rootComposite" presStyleCnt="0"/>
      <dgm:spPr/>
    </dgm:pt>
    <dgm:pt modelId="{EA7DA5EC-44E6-4E56-8A0C-0A29986EFD80}" type="pres">
      <dgm:prSet presAssocID="{9AAD03C2-DA2F-42BD-9C7D-B5A715B237DC}" presName="rootText" presStyleLbl="node2" presStyleIdx="2" presStyleCnt="5" custLinFactNeighborX="-2565" custLinFactNeighborY="855">
        <dgm:presLayoutVars>
          <dgm:chPref val="3"/>
        </dgm:presLayoutVars>
      </dgm:prSet>
      <dgm:spPr/>
    </dgm:pt>
    <dgm:pt modelId="{D34E64D7-0D40-410B-9F0C-8CC9213BEE05}" type="pres">
      <dgm:prSet presAssocID="{9AAD03C2-DA2F-42BD-9C7D-B5A715B237DC}" presName="rootConnector" presStyleLbl="node2" presStyleIdx="2" presStyleCnt="5"/>
      <dgm:spPr/>
    </dgm:pt>
    <dgm:pt modelId="{030BB364-B610-476D-8DB0-E6235C892C1D}" type="pres">
      <dgm:prSet presAssocID="{9AAD03C2-DA2F-42BD-9C7D-B5A715B237DC}" presName="hierChild4" presStyleCnt="0"/>
      <dgm:spPr/>
    </dgm:pt>
    <dgm:pt modelId="{547375D3-6703-4644-9A36-B4EC7A8BFB2C}" type="pres">
      <dgm:prSet presAssocID="{23FB28FB-8B6E-4F76-A579-CC9BAF8EC616}" presName="Name37" presStyleLbl="parChTrans1D3" presStyleIdx="4" presStyleCnt="10"/>
      <dgm:spPr/>
    </dgm:pt>
    <dgm:pt modelId="{F879773E-CFF3-4A86-A669-7DE1948646FB}" type="pres">
      <dgm:prSet presAssocID="{54FC9E7E-7EBB-4575-A2F4-EB77937ED538}" presName="hierRoot2" presStyleCnt="0">
        <dgm:presLayoutVars>
          <dgm:hierBranch val="init"/>
        </dgm:presLayoutVars>
      </dgm:prSet>
      <dgm:spPr/>
    </dgm:pt>
    <dgm:pt modelId="{AC4AAF21-9622-4441-95B0-460FC62C5296}" type="pres">
      <dgm:prSet presAssocID="{54FC9E7E-7EBB-4575-A2F4-EB77937ED538}" presName="rootComposite" presStyleCnt="0"/>
      <dgm:spPr/>
    </dgm:pt>
    <dgm:pt modelId="{1C478165-0915-4A2B-8A70-829D06002444}" type="pres">
      <dgm:prSet presAssocID="{54FC9E7E-7EBB-4575-A2F4-EB77937ED538}" presName="rootText" presStyleLbl="node3" presStyleIdx="2" presStyleCnt="5">
        <dgm:presLayoutVars>
          <dgm:chPref val="3"/>
        </dgm:presLayoutVars>
      </dgm:prSet>
      <dgm:spPr/>
    </dgm:pt>
    <dgm:pt modelId="{44D0A65D-3BC5-4F83-BEEF-ED2AF3CB9859}" type="pres">
      <dgm:prSet presAssocID="{54FC9E7E-7EBB-4575-A2F4-EB77937ED538}" presName="rootConnector" presStyleLbl="node3" presStyleIdx="2" presStyleCnt="5"/>
      <dgm:spPr/>
    </dgm:pt>
    <dgm:pt modelId="{AE4FBA16-FD89-4350-AA8B-F603374FD204}" type="pres">
      <dgm:prSet presAssocID="{54FC9E7E-7EBB-4575-A2F4-EB77937ED538}" presName="hierChild4" presStyleCnt="0"/>
      <dgm:spPr/>
    </dgm:pt>
    <dgm:pt modelId="{339B9887-784C-4526-8FB7-B99F7901D6F1}" type="pres">
      <dgm:prSet presAssocID="{0D5C10B7-651B-4D20-AB58-BCDE5A0201AF}" presName="Name37" presStyleLbl="parChTrans1D4" presStyleIdx="2" presStyleCnt="5"/>
      <dgm:spPr/>
    </dgm:pt>
    <dgm:pt modelId="{65A8F712-E03D-453E-B655-34278FFA7EEE}" type="pres">
      <dgm:prSet presAssocID="{AA286A78-A04E-4F20-B140-C9C368C25F0B}" presName="hierRoot2" presStyleCnt="0">
        <dgm:presLayoutVars>
          <dgm:hierBranch val="init"/>
        </dgm:presLayoutVars>
      </dgm:prSet>
      <dgm:spPr/>
    </dgm:pt>
    <dgm:pt modelId="{DF9AFEFF-9195-4C27-AD32-C4B7086589D8}" type="pres">
      <dgm:prSet presAssocID="{AA286A78-A04E-4F20-B140-C9C368C25F0B}" presName="rootComposite" presStyleCnt="0"/>
      <dgm:spPr/>
    </dgm:pt>
    <dgm:pt modelId="{0A2B488F-1597-4F2E-8AD8-BD9924B34D7C}" type="pres">
      <dgm:prSet presAssocID="{AA286A78-A04E-4F20-B140-C9C368C25F0B}" presName="rootText" presStyleLbl="node4" presStyleIdx="2" presStyleCnt="5">
        <dgm:presLayoutVars>
          <dgm:chPref val="3"/>
        </dgm:presLayoutVars>
      </dgm:prSet>
      <dgm:spPr/>
    </dgm:pt>
    <dgm:pt modelId="{6B03986F-31BC-4BFF-AC7A-0BA0A6E0F644}" type="pres">
      <dgm:prSet presAssocID="{AA286A78-A04E-4F20-B140-C9C368C25F0B}" presName="rootConnector" presStyleLbl="node4" presStyleIdx="2" presStyleCnt="5"/>
      <dgm:spPr/>
    </dgm:pt>
    <dgm:pt modelId="{F6A3ED05-2120-4FAF-85C5-9DA2D1614D36}" type="pres">
      <dgm:prSet presAssocID="{AA286A78-A04E-4F20-B140-C9C368C25F0B}" presName="hierChild4" presStyleCnt="0"/>
      <dgm:spPr/>
    </dgm:pt>
    <dgm:pt modelId="{20042B39-99FB-4C68-B4DA-CBE383D5A1BF}" type="pres">
      <dgm:prSet presAssocID="{AA286A78-A04E-4F20-B140-C9C368C25F0B}" presName="hierChild5" presStyleCnt="0"/>
      <dgm:spPr/>
    </dgm:pt>
    <dgm:pt modelId="{AD75E596-7325-4266-BA3C-06274F1F4F3B}" type="pres">
      <dgm:prSet presAssocID="{54FC9E7E-7EBB-4575-A2F4-EB77937ED538}" presName="hierChild5" presStyleCnt="0"/>
      <dgm:spPr/>
    </dgm:pt>
    <dgm:pt modelId="{AB1BEDE4-38A3-42F3-A93E-341E05064D86}" type="pres">
      <dgm:prSet presAssocID="{9AAD03C2-DA2F-42BD-9C7D-B5A715B237DC}" presName="hierChild5" presStyleCnt="0"/>
      <dgm:spPr/>
    </dgm:pt>
    <dgm:pt modelId="{2CE88BA5-1715-4AA9-91F2-DC4D1E452EB3}" type="pres">
      <dgm:prSet presAssocID="{EDF59274-7348-4468-9E30-777BDEF9A028}" presName="Name111" presStyleLbl="parChTrans1D3" presStyleIdx="5" presStyleCnt="10"/>
      <dgm:spPr/>
    </dgm:pt>
    <dgm:pt modelId="{175939E8-FBDD-44F6-8053-70C774E0DC37}" type="pres">
      <dgm:prSet presAssocID="{27A39681-AC46-4440-9946-73DE238A7F5C}" presName="hierRoot3" presStyleCnt="0">
        <dgm:presLayoutVars>
          <dgm:hierBranch val="init"/>
        </dgm:presLayoutVars>
      </dgm:prSet>
      <dgm:spPr/>
    </dgm:pt>
    <dgm:pt modelId="{DF8BC190-6D14-4984-8E94-338EA3E8CCA0}" type="pres">
      <dgm:prSet presAssocID="{27A39681-AC46-4440-9946-73DE238A7F5C}" presName="rootComposite3" presStyleCnt="0"/>
      <dgm:spPr/>
    </dgm:pt>
    <dgm:pt modelId="{47D85AFE-6E94-4986-A294-5803CAB585CA}" type="pres">
      <dgm:prSet presAssocID="{27A39681-AC46-4440-9946-73DE238A7F5C}" presName="rootText3" presStyleLbl="asst2" presStyleIdx="2" presStyleCnt="5" custScaleX="81375" custScaleY="51303">
        <dgm:presLayoutVars>
          <dgm:chPref val="3"/>
        </dgm:presLayoutVars>
      </dgm:prSet>
      <dgm:spPr/>
    </dgm:pt>
    <dgm:pt modelId="{C70D300D-B117-4964-84D1-7DE62CF82AD8}" type="pres">
      <dgm:prSet presAssocID="{27A39681-AC46-4440-9946-73DE238A7F5C}" presName="rootConnector3" presStyleLbl="asst2" presStyleIdx="2" presStyleCnt="5"/>
      <dgm:spPr/>
    </dgm:pt>
    <dgm:pt modelId="{228D031D-992C-484D-BBE9-984361E2572B}" type="pres">
      <dgm:prSet presAssocID="{27A39681-AC46-4440-9946-73DE238A7F5C}" presName="hierChild6" presStyleCnt="0"/>
      <dgm:spPr/>
    </dgm:pt>
    <dgm:pt modelId="{B53C8235-D069-4A08-A537-DB9C8B321E62}" type="pres">
      <dgm:prSet presAssocID="{27A39681-AC46-4440-9946-73DE238A7F5C}" presName="hierChild7" presStyleCnt="0"/>
      <dgm:spPr/>
    </dgm:pt>
    <dgm:pt modelId="{6386B770-AE3C-4F2B-A9DE-7A9E2928DA70}" type="pres">
      <dgm:prSet presAssocID="{E789C47E-65E8-41F0-9A70-21FB909CA620}" presName="Name37" presStyleLbl="parChTrans1D2" presStyleIdx="3" presStyleCnt="7"/>
      <dgm:spPr/>
    </dgm:pt>
    <dgm:pt modelId="{1F6CEBD5-3D88-4CE1-82D3-16F9AEF86950}" type="pres">
      <dgm:prSet presAssocID="{962DAE39-9C11-480B-BB76-3D87A6A1FAA9}" presName="hierRoot2" presStyleCnt="0">
        <dgm:presLayoutVars>
          <dgm:hierBranch val="init"/>
        </dgm:presLayoutVars>
      </dgm:prSet>
      <dgm:spPr/>
    </dgm:pt>
    <dgm:pt modelId="{8729DEA3-2947-4A35-98A8-19CD65506C99}" type="pres">
      <dgm:prSet presAssocID="{962DAE39-9C11-480B-BB76-3D87A6A1FAA9}" presName="rootComposite" presStyleCnt="0"/>
      <dgm:spPr/>
    </dgm:pt>
    <dgm:pt modelId="{AFC59955-1BE3-49C3-9687-0AF7AE927ACF}" type="pres">
      <dgm:prSet presAssocID="{962DAE39-9C11-480B-BB76-3D87A6A1FAA9}" presName="rootText" presStyleLbl="node2" presStyleIdx="3" presStyleCnt="5">
        <dgm:presLayoutVars>
          <dgm:chPref val="3"/>
        </dgm:presLayoutVars>
      </dgm:prSet>
      <dgm:spPr/>
    </dgm:pt>
    <dgm:pt modelId="{B7F5DF0D-8E28-43BF-B0AC-98629C5F0837}" type="pres">
      <dgm:prSet presAssocID="{962DAE39-9C11-480B-BB76-3D87A6A1FAA9}" presName="rootConnector" presStyleLbl="node2" presStyleIdx="3" presStyleCnt="5"/>
      <dgm:spPr/>
    </dgm:pt>
    <dgm:pt modelId="{88E5C529-819D-4AEF-AB37-F6ADFDD1485C}" type="pres">
      <dgm:prSet presAssocID="{962DAE39-9C11-480B-BB76-3D87A6A1FAA9}" presName="hierChild4" presStyleCnt="0"/>
      <dgm:spPr/>
    </dgm:pt>
    <dgm:pt modelId="{6545DFB7-2132-4BEE-B0DD-9FC75761A74B}" type="pres">
      <dgm:prSet presAssocID="{CC3BB4B9-C029-4156-A973-6755B57E8923}" presName="Name37" presStyleLbl="parChTrans1D3" presStyleIdx="6" presStyleCnt="10"/>
      <dgm:spPr/>
    </dgm:pt>
    <dgm:pt modelId="{9C1925EE-BAB5-42EE-96C8-F7DAAE04509A}" type="pres">
      <dgm:prSet presAssocID="{4CA1C231-45E7-4485-8B7A-E6AB41EAF377}" presName="hierRoot2" presStyleCnt="0">
        <dgm:presLayoutVars>
          <dgm:hierBranch val="init"/>
        </dgm:presLayoutVars>
      </dgm:prSet>
      <dgm:spPr/>
    </dgm:pt>
    <dgm:pt modelId="{23864116-D486-4E18-AEAD-377220389B82}" type="pres">
      <dgm:prSet presAssocID="{4CA1C231-45E7-4485-8B7A-E6AB41EAF377}" presName="rootComposite" presStyleCnt="0"/>
      <dgm:spPr/>
    </dgm:pt>
    <dgm:pt modelId="{A5F51D1D-1C58-4595-9345-8F2C2A38F186}" type="pres">
      <dgm:prSet presAssocID="{4CA1C231-45E7-4485-8B7A-E6AB41EAF377}" presName="rootText" presStyleLbl="node3" presStyleIdx="3" presStyleCnt="5">
        <dgm:presLayoutVars>
          <dgm:chPref val="3"/>
        </dgm:presLayoutVars>
      </dgm:prSet>
      <dgm:spPr/>
    </dgm:pt>
    <dgm:pt modelId="{DB389C69-08B3-4AE2-9376-6EDECC63862B}" type="pres">
      <dgm:prSet presAssocID="{4CA1C231-45E7-4485-8B7A-E6AB41EAF377}" presName="rootConnector" presStyleLbl="node3" presStyleIdx="3" presStyleCnt="5"/>
      <dgm:spPr/>
    </dgm:pt>
    <dgm:pt modelId="{337304CB-8E4F-4370-B759-6C5027E71B98}" type="pres">
      <dgm:prSet presAssocID="{4CA1C231-45E7-4485-8B7A-E6AB41EAF377}" presName="hierChild4" presStyleCnt="0"/>
      <dgm:spPr/>
    </dgm:pt>
    <dgm:pt modelId="{FBF3C7CD-7909-405A-93DA-B5A39F383A89}" type="pres">
      <dgm:prSet presAssocID="{5C16646D-135A-4CFF-B963-E23A07466188}" presName="Name37" presStyleLbl="parChTrans1D4" presStyleIdx="3" presStyleCnt="5"/>
      <dgm:spPr/>
    </dgm:pt>
    <dgm:pt modelId="{6300E3CF-E8C2-4BD5-A7F1-B08C0B632DC0}" type="pres">
      <dgm:prSet presAssocID="{AB9AF498-0915-4F06-BB47-1688F1FA9D78}" presName="hierRoot2" presStyleCnt="0">
        <dgm:presLayoutVars>
          <dgm:hierBranch val="init"/>
        </dgm:presLayoutVars>
      </dgm:prSet>
      <dgm:spPr/>
    </dgm:pt>
    <dgm:pt modelId="{30016309-3009-43FB-AD1D-FFB2417D3EEF}" type="pres">
      <dgm:prSet presAssocID="{AB9AF498-0915-4F06-BB47-1688F1FA9D78}" presName="rootComposite" presStyleCnt="0"/>
      <dgm:spPr/>
    </dgm:pt>
    <dgm:pt modelId="{F07CACCC-1D4E-470D-9C67-65D6B7ED116C}" type="pres">
      <dgm:prSet presAssocID="{AB9AF498-0915-4F06-BB47-1688F1FA9D78}" presName="rootText" presStyleLbl="node4" presStyleIdx="3" presStyleCnt="5">
        <dgm:presLayoutVars>
          <dgm:chPref val="3"/>
        </dgm:presLayoutVars>
      </dgm:prSet>
      <dgm:spPr/>
    </dgm:pt>
    <dgm:pt modelId="{BBFDFE8D-FE62-469A-A7E0-EFD1CBC37603}" type="pres">
      <dgm:prSet presAssocID="{AB9AF498-0915-4F06-BB47-1688F1FA9D78}" presName="rootConnector" presStyleLbl="node4" presStyleIdx="3" presStyleCnt="5"/>
      <dgm:spPr/>
    </dgm:pt>
    <dgm:pt modelId="{616DBD2B-2776-441E-91F3-CECD4CE12824}" type="pres">
      <dgm:prSet presAssocID="{AB9AF498-0915-4F06-BB47-1688F1FA9D78}" presName="hierChild4" presStyleCnt="0"/>
      <dgm:spPr/>
    </dgm:pt>
    <dgm:pt modelId="{F1DCC0CC-D540-488E-8070-83C4B280172F}" type="pres">
      <dgm:prSet presAssocID="{AB9AF498-0915-4F06-BB47-1688F1FA9D78}" presName="hierChild5" presStyleCnt="0"/>
      <dgm:spPr/>
    </dgm:pt>
    <dgm:pt modelId="{3E30ABD3-1101-4373-8D2A-DC4DCD91E746}" type="pres">
      <dgm:prSet presAssocID="{4CA1C231-45E7-4485-8B7A-E6AB41EAF377}" presName="hierChild5" presStyleCnt="0"/>
      <dgm:spPr/>
    </dgm:pt>
    <dgm:pt modelId="{253FE492-A630-4FCD-94E4-D677D7723F8D}" type="pres">
      <dgm:prSet presAssocID="{962DAE39-9C11-480B-BB76-3D87A6A1FAA9}" presName="hierChild5" presStyleCnt="0"/>
      <dgm:spPr/>
    </dgm:pt>
    <dgm:pt modelId="{0F12F8AE-4CF8-4CA1-9C73-2C0A52ACDF15}" type="pres">
      <dgm:prSet presAssocID="{9264783D-5E1F-469F-9A3C-4C6997451DE6}" presName="Name111" presStyleLbl="parChTrans1D3" presStyleIdx="7" presStyleCnt="10"/>
      <dgm:spPr/>
    </dgm:pt>
    <dgm:pt modelId="{E2210FCB-115D-4418-AEA2-152F5D96DFB6}" type="pres">
      <dgm:prSet presAssocID="{8EFCDC6A-3B34-4A10-93ED-29E1DB5B71A1}" presName="hierRoot3" presStyleCnt="0">
        <dgm:presLayoutVars>
          <dgm:hierBranch val="init"/>
        </dgm:presLayoutVars>
      </dgm:prSet>
      <dgm:spPr/>
    </dgm:pt>
    <dgm:pt modelId="{6C134314-A6C3-4BC4-A45D-2D4CA3F3FDA0}" type="pres">
      <dgm:prSet presAssocID="{8EFCDC6A-3B34-4A10-93ED-29E1DB5B71A1}" presName="rootComposite3" presStyleCnt="0"/>
      <dgm:spPr/>
    </dgm:pt>
    <dgm:pt modelId="{71740D9B-5A77-473F-9D9E-11F6921E8A2D}" type="pres">
      <dgm:prSet presAssocID="{8EFCDC6A-3B34-4A10-93ED-29E1DB5B71A1}" presName="rootText3" presStyleLbl="asst2" presStyleIdx="3" presStyleCnt="5" custScaleX="81375" custScaleY="51303">
        <dgm:presLayoutVars>
          <dgm:chPref val="3"/>
        </dgm:presLayoutVars>
      </dgm:prSet>
      <dgm:spPr/>
    </dgm:pt>
    <dgm:pt modelId="{94DF1A86-FD28-4DA4-B33D-386A45A71576}" type="pres">
      <dgm:prSet presAssocID="{8EFCDC6A-3B34-4A10-93ED-29E1DB5B71A1}" presName="rootConnector3" presStyleLbl="asst2" presStyleIdx="3" presStyleCnt="5"/>
      <dgm:spPr/>
    </dgm:pt>
    <dgm:pt modelId="{9AEA17F2-AEE7-4EA5-9E28-69C53588265C}" type="pres">
      <dgm:prSet presAssocID="{8EFCDC6A-3B34-4A10-93ED-29E1DB5B71A1}" presName="hierChild6" presStyleCnt="0"/>
      <dgm:spPr/>
    </dgm:pt>
    <dgm:pt modelId="{9C4800EE-1EA3-4744-BBF6-2981827046F5}" type="pres">
      <dgm:prSet presAssocID="{8EFCDC6A-3B34-4A10-93ED-29E1DB5B71A1}" presName="hierChild7" presStyleCnt="0"/>
      <dgm:spPr/>
    </dgm:pt>
    <dgm:pt modelId="{605DA715-B25F-4428-9FE2-83AC9CBFCF27}" type="pres">
      <dgm:prSet presAssocID="{106E0272-DB65-4B56-8B34-0DB49A15125A}" presName="Name37" presStyleLbl="parChTrans1D2" presStyleIdx="4" presStyleCnt="7"/>
      <dgm:spPr/>
    </dgm:pt>
    <dgm:pt modelId="{9619D4BF-60B4-4D60-B2D2-AE72197EC423}" type="pres">
      <dgm:prSet presAssocID="{70F5AF68-F81C-439F-BF8A-42EA19E20B19}" presName="hierRoot2" presStyleCnt="0">
        <dgm:presLayoutVars>
          <dgm:hierBranch val="init"/>
        </dgm:presLayoutVars>
      </dgm:prSet>
      <dgm:spPr/>
    </dgm:pt>
    <dgm:pt modelId="{F0097F80-B8A3-479D-AE69-FD96A0262F7D}" type="pres">
      <dgm:prSet presAssocID="{70F5AF68-F81C-439F-BF8A-42EA19E20B19}" presName="rootComposite" presStyleCnt="0"/>
      <dgm:spPr/>
    </dgm:pt>
    <dgm:pt modelId="{0C97BFA1-31A6-4183-8426-9D9CF7F23243}" type="pres">
      <dgm:prSet presAssocID="{70F5AF68-F81C-439F-BF8A-42EA19E20B19}" presName="rootText" presStyleLbl="node2" presStyleIdx="4" presStyleCnt="5">
        <dgm:presLayoutVars>
          <dgm:chPref val="3"/>
        </dgm:presLayoutVars>
      </dgm:prSet>
      <dgm:spPr/>
    </dgm:pt>
    <dgm:pt modelId="{9DCE8E06-2D0A-4893-983A-A31A257F655B}" type="pres">
      <dgm:prSet presAssocID="{70F5AF68-F81C-439F-BF8A-42EA19E20B19}" presName="rootConnector" presStyleLbl="node2" presStyleIdx="4" presStyleCnt="5"/>
      <dgm:spPr/>
    </dgm:pt>
    <dgm:pt modelId="{C2300658-E78B-400A-ABED-A86C4EC66E17}" type="pres">
      <dgm:prSet presAssocID="{70F5AF68-F81C-439F-BF8A-42EA19E20B19}" presName="hierChild4" presStyleCnt="0"/>
      <dgm:spPr/>
    </dgm:pt>
    <dgm:pt modelId="{15BC5A7C-94ED-4CE0-87A9-AB0EFD5C583D}" type="pres">
      <dgm:prSet presAssocID="{9E89B853-6156-4D16-8476-A3F39946BB78}" presName="Name37" presStyleLbl="parChTrans1D3" presStyleIdx="8" presStyleCnt="10"/>
      <dgm:spPr/>
    </dgm:pt>
    <dgm:pt modelId="{0F73CE4E-66D6-48F0-8F1E-E30E034FE515}" type="pres">
      <dgm:prSet presAssocID="{6A9BD2C6-FCB4-4781-9DA7-E8BBE046A554}" presName="hierRoot2" presStyleCnt="0">
        <dgm:presLayoutVars>
          <dgm:hierBranch val="init"/>
        </dgm:presLayoutVars>
      </dgm:prSet>
      <dgm:spPr/>
    </dgm:pt>
    <dgm:pt modelId="{D2F482C6-01C5-4E4D-BD02-5C3D932B7626}" type="pres">
      <dgm:prSet presAssocID="{6A9BD2C6-FCB4-4781-9DA7-E8BBE046A554}" presName="rootComposite" presStyleCnt="0"/>
      <dgm:spPr/>
    </dgm:pt>
    <dgm:pt modelId="{25C0CBB5-1F17-4E71-829B-FE06AC64D102}" type="pres">
      <dgm:prSet presAssocID="{6A9BD2C6-FCB4-4781-9DA7-E8BBE046A554}" presName="rootText" presStyleLbl="node3" presStyleIdx="4" presStyleCnt="5">
        <dgm:presLayoutVars>
          <dgm:chPref val="3"/>
        </dgm:presLayoutVars>
      </dgm:prSet>
      <dgm:spPr/>
    </dgm:pt>
    <dgm:pt modelId="{15F50131-6BB5-4093-9AEA-29EB1F6D28F3}" type="pres">
      <dgm:prSet presAssocID="{6A9BD2C6-FCB4-4781-9DA7-E8BBE046A554}" presName="rootConnector" presStyleLbl="node3" presStyleIdx="4" presStyleCnt="5"/>
      <dgm:spPr/>
    </dgm:pt>
    <dgm:pt modelId="{D91E0006-315B-416A-9A39-B2786D5425C4}" type="pres">
      <dgm:prSet presAssocID="{6A9BD2C6-FCB4-4781-9DA7-E8BBE046A554}" presName="hierChild4" presStyleCnt="0"/>
      <dgm:spPr/>
    </dgm:pt>
    <dgm:pt modelId="{DB324D37-8672-4BF2-971C-EF5A3AD45F22}" type="pres">
      <dgm:prSet presAssocID="{22BD15FE-010F-4507-84C4-A7848F97B8D1}" presName="Name37" presStyleLbl="parChTrans1D4" presStyleIdx="4" presStyleCnt="5"/>
      <dgm:spPr/>
    </dgm:pt>
    <dgm:pt modelId="{7E392F73-AB45-4F73-B3C0-5072F1E5AAC7}" type="pres">
      <dgm:prSet presAssocID="{B3E714B2-973F-40C7-8251-7FB9A3471FDE}" presName="hierRoot2" presStyleCnt="0">
        <dgm:presLayoutVars>
          <dgm:hierBranch val="init"/>
        </dgm:presLayoutVars>
      </dgm:prSet>
      <dgm:spPr/>
    </dgm:pt>
    <dgm:pt modelId="{438F7496-FF94-4673-9BBD-CDB96BFDDA76}" type="pres">
      <dgm:prSet presAssocID="{B3E714B2-973F-40C7-8251-7FB9A3471FDE}" presName="rootComposite" presStyleCnt="0"/>
      <dgm:spPr/>
    </dgm:pt>
    <dgm:pt modelId="{6EB1E711-9358-4234-86B4-D0918E656F21}" type="pres">
      <dgm:prSet presAssocID="{B3E714B2-973F-40C7-8251-7FB9A3471FDE}" presName="rootText" presStyleLbl="node4" presStyleIdx="4" presStyleCnt="5">
        <dgm:presLayoutVars>
          <dgm:chPref val="3"/>
        </dgm:presLayoutVars>
      </dgm:prSet>
      <dgm:spPr/>
    </dgm:pt>
    <dgm:pt modelId="{2A8703F5-4021-41A9-9C9F-4973745D4C5D}" type="pres">
      <dgm:prSet presAssocID="{B3E714B2-973F-40C7-8251-7FB9A3471FDE}" presName="rootConnector" presStyleLbl="node4" presStyleIdx="4" presStyleCnt="5"/>
      <dgm:spPr/>
    </dgm:pt>
    <dgm:pt modelId="{0839030D-C384-4154-8036-EBFFCF0E7E8C}" type="pres">
      <dgm:prSet presAssocID="{B3E714B2-973F-40C7-8251-7FB9A3471FDE}" presName="hierChild4" presStyleCnt="0"/>
      <dgm:spPr/>
    </dgm:pt>
    <dgm:pt modelId="{A3B54B2B-F6B1-4A4D-AF3C-80C1CB290A2B}" type="pres">
      <dgm:prSet presAssocID="{B3E714B2-973F-40C7-8251-7FB9A3471FDE}" presName="hierChild5" presStyleCnt="0"/>
      <dgm:spPr/>
    </dgm:pt>
    <dgm:pt modelId="{62AEC058-4E97-45F3-8567-D62A6826D022}" type="pres">
      <dgm:prSet presAssocID="{6A9BD2C6-FCB4-4781-9DA7-E8BBE046A554}" presName="hierChild5" presStyleCnt="0"/>
      <dgm:spPr/>
    </dgm:pt>
    <dgm:pt modelId="{ABD973A2-BC58-44D1-8211-D621C7B0E2B0}" type="pres">
      <dgm:prSet presAssocID="{70F5AF68-F81C-439F-BF8A-42EA19E20B19}" presName="hierChild5" presStyleCnt="0"/>
      <dgm:spPr/>
    </dgm:pt>
    <dgm:pt modelId="{3B8E168F-A2AB-42B0-AEC8-012F71181F1F}" type="pres">
      <dgm:prSet presAssocID="{0B5ABAC8-5863-48B7-AB40-3BC99929212F}" presName="Name111" presStyleLbl="parChTrans1D3" presStyleIdx="9" presStyleCnt="10"/>
      <dgm:spPr/>
    </dgm:pt>
    <dgm:pt modelId="{CDA59A34-6CFE-4674-8E0D-1711D54A3170}" type="pres">
      <dgm:prSet presAssocID="{5C06CDD1-15AB-4BB0-B34A-64FE58CFD854}" presName="hierRoot3" presStyleCnt="0">
        <dgm:presLayoutVars>
          <dgm:hierBranch val="init"/>
        </dgm:presLayoutVars>
      </dgm:prSet>
      <dgm:spPr/>
    </dgm:pt>
    <dgm:pt modelId="{DB6C330D-2A2F-48E8-B011-CF23C82F620A}" type="pres">
      <dgm:prSet presAssocID="{5C06CDD1-15AB-4BB0-B34A-64FE58CFD854}" presName="rootComposite3" presStyleCnt="0"/>
      <dgm:spPr/>
    </dgm:pt>
    <dgm:pt modelId="{75CB9057-6824-4B01-B24B-0811EC783793}" type="pres">
      <dgm:prSet presAssocID="{5C06CDD1-15AB-4BB0-B34A-64FE58CFD854}" presName="rootText3" presStyleLbl="asst2" presStyleIdx="4" presStyleCnt="5" custScaleX="74022" custScaleY="51062">
        <dgm:presLayoutVars>
          <dgm:chPref val="3"/>
        </dgm:presLayoutVars>
      </dgm:prSet>
      <dgm:spPr/>
    </dgm:pt>
    <dgm:pt modelId="{FD2D2B52-2776-43D5-8286-B54F24534833}" type="pres">
      <dgm:prSet presAssocID="{5C06CDD1-15AB-4BB0-B34A-64FE58CFD854}" presName="rootConnector3" presStyleLbl="asst2" presStyleIdx="4" presStyleCnt="5"/>
      <dgm:spPr/>
    </dgm:pt>
    <dgm:pt modelId="{0630491A-1A70-44A1-A81C-D8F111D6C66D}" type="pres">
      <dgm:prSet presAssocID="{5C06CDD1-15AB-4BB0-B34A-64FE58CFD854}" presName="hierChild6" presStyleCnt="0"/>
      <dgm:spPr/>
    </dgm:pt>
    <dgm:pt modelId="{DE139CAF-86D1-4916-B665-A6375F890FCB}" type="pres">
      <dgm:prSet presAssocID="{5C06CDD1-15AB-4BB0-B34A-64FE58CFD854}" presName="hierChild7" presStyleCnt="0"/>
      <dgm:spPr/>
    </dgm:pt>
    <dgm:pt modelId="{437A0039-4D28-44A3-984E-B156DED0CC1A}" type="pres">
      <dgm:prSet presAssocID="{843EFEC1-814D-401E-9D00-E6E9CAA2E06B}" presName="hierChild3" presStyleCnt="0"/>
      <dgm:spPr/>
    </dgm:pt>
    <dgm:pt modelId="{32576871-290E-47AC-B543-1D347E25FA34}" type="pres">
      <dgm:prSet presAssocID="{EA1A6EC8-DC28-45C7-975B-610924587DF0}" presName="Name111" presStyleLbl="parChTrans1D2" presStyleIdx="5" presStyleCnt="7"/>
      <dgm:spPr/>
    </dgm:pt>
    <dgm:pt modelId="{D32F9420-D25E-4FCC-9A70-2EBB66F57EA6}" type="pres">
      <dgm:prSet presAssocID="{C281E20F-D5C5-4A9F-BD7A-889214299C3B}" presName="hierRoot3" presStyleCnt="0">
        <dgm:presLayoutVars>
          <dgm:hierBranch val="init"/>
        </dgm:presLayoutVars>
      </dgm:prSet>
      <dgm:spPr/>
    </dgm:pt>
    <dgm:pt modelId="{E904AF78-F730-4582-AB92-68BE4450ED8A}" type="pres">
      <dgm:prSet presAssocID="{C281E20F-D5C5-4A9F-BD7A-889214299C3B}" presName="rootComposite3" presStyleCnt="0"/>
      <dgm:spPr/>
    </dgm:pt>
    <dgm:pt modelId="{B8A882C1-D66C-4B35-AC9C-9B92FF6D4642}" type="pres">
      <dgm:prSet presAssocID="{C281E20F-D5C5-4A9F-BD7A-889214299C3B}" presName="rootText3" presStyleLbl="asst1" presStyleIdx="0" presStyleCnt="2">
        <dgm:presLayoutVars>
          <dgm:chPref val="3"/>
        </dgm:presLayoutVars>
      </dgm:prSet>
      <dgm:spPr/>
    </dgm:pt>
    <dgm:pt modelId="{ADBDC2B5-B20F-4EAD-BCA4-250BD3DDF9A2}" type="pres">
      <dgm:prSet presAssocID="{C281E20F-D5C5-4A9F-BD7A-889214299C3B}" presName="rootConnector3" presStyleLbl="asst1" presStyleIdx="0" presStyleCnt="2"/>
      <dgm:spPr/>
    </dgm:pt>
    <dgm:pt modelId="{748ECA69-A276-4A25-AAAA-A5EF4162FBB5}" type="pres">
      <dgm:prSet presAssocID="{C281E20F-D5C5-4A9F-BD7A-889214299C3B}" presName="hierChild6" presStyleCnt="0"/>
      <dgm:spPr/>
    </dgm:pt>
    <dgm:pt modelId="{7741F9D7-9B13-4564-9445-8F1DD8B14E68}" type="pres">
      <dgm:prSet presAssocID="{C281E20F-D5C5-4A9F-BD7A-889214299C3B}" presName="hierChild7" presStyleCnt="0"/>
      <dgm:spPr/>
    </dgm:pt>
    <dgm:pt modelId="{2B81358B-F421-49CE-8D59-699DACCF0F57}" type="pres">
      <dgm:prSet presAssocID="{113CCF9B-D5B8-49DB-9015-43FB80F9D6E7}" presName="Name111" presStyleLbl="parChTrans1D2" presStyleIdx="6" presStyleCnt="7"/>
      <dgm:spPr/>
    </dgm:pt>
    <dgm:pt modelId="{2D343656-441D-4E12-B24F-DEB4FC84C5D4}" type="pres">
      <dgm:prSet presAssocID="{C8A19A2E-1D4D-44F8-B828-761D20B2D93A}" presName="hierRoot3" presStyleCnt="0">
        <dgm:presLayoutVars>
          <dgm:hierBranch val="init"/>
        </dgm:presLayoutVars>
      </dgm:prSet>
      <dgm:spPr/>
    </dgm:pt>
    <dgm:pt modelId="{9D184912-03C5-4C1B-A612-5DE9BD7DF067}" type="pres">
      <dgm:prSet presAssocID="{C8A19A2E-1D4D-44F8-B828-761D20B2D93A}" presName="rootComposite3" presStyleCnt="0"/>
      <dgm:spPr/>
    </dgm:pt>
    <dgm:pt modelId="{DC3686E4-4D5E-4075-9633-C6825457EF3A}" type="pres">
      <dgm:prSet presAssocID="{C8A19A2E-1D4D-44F8-B828-761D20B2D93A}" presName="rootText3" presStyleLbl="asst1" presStyleIdx="1" presStyleCnt="2">
        <dgm:presLayoutVars>
          <dgm:chPref val="3"/>
        </dgm:presLayoutVars>
      </dgm:prSet>
      <dgm:spPr/>
    </dgm:pt>
    <dgm:pt modelId="{B491D230-E9E1-4257-AA5F-018EEC1CC56D}" type="pres">
      <dgm:prSet presAssocID="{C8A19A2E-1D4D-44F8-B828-761D20B2D93A}" presName="rootConnector3" presStyleLbl="asst1" presStyleIdx="1" presStyleCnt="2"/>
      <dgm:spPr/>
    </dgm:pt>
    <dgm:pt modelId="{681D4651-9050-4A33-B945-FC9D9BD686CD}" type="pres">
      <dgm:prSet presAssocID="{C8A19A2E-1D4D-44F8-B828-761D20B2D93A}" presName="hierChild6" presStyleCnt="0"/>
      <dgm:spPr/>
    </dgm:pt>
    <dgm:pt modelId="{D0BD9298-FBA1-49EE-9BE3-62588DA6C0AF}" type="pres">
      <dgm:prSet presAssocID="{C8A19A2E-1D4D-44F8-B828-761D20B2D93A}" presName="hierChild7" presStyleCnt="0"/>
      <dgm:spPr/>
    </dgm:pt>
  </dgm:ptLst>
  <dgm:cxnLst>
    <dgm:cxn modelId="{70FEE000-2E98-4402-9876-2FCEE46BCDED}" type="presOf" srcId="{54BF641F-B7D9-420B-86F0-73702265B575}" destId="{C88F9BF9-4BAD-4FFB-97FE-701CBD0CD9D3}" srcOrd="0" destOrd="0" presId="urn:microsoft.com/office/officeart/2005/8/layout/orgChart1"/>
    <dgm:cxn modelId="{0DE52206-6989-451B-B57B-80BF5AD2619A}" type="presOf" srcId="{EDF59274-7348-4468-9E30-777BDEF9A028}" destId="{2CE88BA5-1715-4AA9-91F2-DC4D1E452EB3}" srcOrd="0" destOrd="0" presId="urn:microsoft.com/office/officeart/2005/8/layout/orgChart1"/>
    <dgm:cxn modelId="{740B7507-2BB1-43C1-B491-02A2C3F14D31}" type="presOf" srcId="{94B0FCCB-5123-4BF0-9EBF-117A6978DC6D}" destId="{6A466159-92A3-47B9-9224-BFA05E3F2568}" srcOrd="1" destOrd="0" presId="urn:microsoft.com/office/officeart/2005/8/layout/orgChart1"/>
    <dgm:cxn modelId="{2A75E107-C107-4BA5-905F-833F27FB30A8}" srcId="{843EFEC1-814D-401E-9D00-E6E9CAA2E06B}" destId="{9AAD03C2-DA2F-42BD-9C7D-B5A715B237DC}" srcOrd="3" destOrd="0" parTransId="{3188C73F-CF3B-467B-BF20-8877D94CF690}" sibTransId="{3E563751-50A1-456D-933E-3E7A9B898146}"/>
    <dgm:cxn modelId="{65BA0B09-8C5D-4BE8-B9B9-947D58A23C54}" type="presOf" srcId="{B99DECF5-18B0-4DCE-9AEB-64EFE59F7801}" destId="{B7AAEAD7-1583-4A07-ABA7-3D3B2BE86465}" srcOrd="0" destOrd="0" presId="urn:microsoft.com/office/officeart/2005/8/layout/orgChart1"/>
    <dgm:cxn modelId="{D8A81A0B-9A46-452C-A65B-CA8A49B49A7F}" type="presOf" srcId="{19A65729-81CD-4E7A-892C-2318FD4061B1}" destId="{59FA8BE6-B21A-44B2-BAB2-7E943BE70BBE}" srcOrd="0" destOrd="0" presId="urn:microsoft.com/office/officeart/2005/8/layout/orgChart1"/>
    <dgm:cxn modelId="{B5406B0B-FBF1-4A0C-ACB9-419F54D280A8}" type="presOf" srcId="{22BD15FE-010F-4507-84C4-A7848F97B8D1}" destId="{DB324D37-8672-4BF2-971C-EF5A3AD45F22}" srcOrd="0" destOrd="0" presId="urn:microsoft.com/office/officeart/2005/8/layout/orgChart1"/>
    <dgm:cxn modelId="{9AFD770B-6287-4D93-8E7A-7A976BAC2B87}" type="presOf" srcId="{0B5ABAC8-5863-48B7-AB40-3BC99929212F}" destId="{3B8E168F-A2AB-42B0-AEC8-012F71181F1F}" srcOrd="0" destOrd="0" presId="urn:microsoft.com/office/officeart/2005/8/layout/orgChart1"/>
    <dgm:cxn modelId="{F15E580F-EB88-439D-BCFE-A757236B282B}" type="presOf" srcId="{6A9BD2C6-FCB4-4781-9DA7-E8BBE046A554}" destId="{25C0CBB5-1F17-4E71-829B-FE06AC64D102}" srcOrd="0" destOrd="0" presId="urn:microsoft.com/office/officeart/2005/8/layout/orgChart1"/>
    <dgm:cxn modelId="{90362C12-3DDA-437A-AF6F-0BD1604CFF2C}" srcId="{77CFCE43-9FDB-42B6-B3D3-AA14833E8C2D}" destId="{D2701BA8-FED0-4BE2-88DF-1BF2DAF0CC53}" srcOrd="0" destOrd="0" parTransId="{880A828A-A384-4772-888D-CF9FDB2ADAD9}" sibTransId="{3A5FF0E4-E97D-43B2-B95D-6BC3C5769FC5}"/>
    <dgm:cxn modelId="{88CE7014-2166-4660-B6C6-D4BE23983AF4}" type="presOf" srcId="{E1868B26-D800-480E-B2E5-378C0D9EA103}" destId="{965F775F-1A5B-4810-9480-AA8059E704BF}" srcOrd="0" destOrd="0" presId="urn:microsoft.com/office/officeart/2005/8/layout/orgChart1"/>
    <dgm:cxn modelId="{EDA38615-F2A0-4353-8699-C1CE1FAD2020}" type="presOf" srcId="{843EFEC1-814D-401E-9D00-E6E9CAA2E06B}" destId="{F362A4F2-BA36-4106-A6DB-83ADBB8E88AF}" srcOrd="0" destOrd="0" presId="urn:microsoft.com/office/officeart/2005/8/layout/orgChart1"/>
    <dgm:cxn modelId="{920C8D17-C902-4291-91F6-3E3F786C9DFB}" type="presOf" srcId="{99B0C9E6-ACC7-44E4-A12D-3537A887ACD8}" destId="{EC3EB4FA-C204-48F5-B867-6103DEF2ADAE}" srcOrd="0" destOrd="0" presId="urn:microsoft.com/office/officeart/2005/8/layout/orgChart1"/>
    <dgm:cxn modelId="{DECAE017-46DB-461D-AA4A-2B22C9296C3F}" type="presOf" srcId="{94B0FCCB-5123-4BF0-9EBF-117A6978DC6D}" destId="{1AB7EC7E-953C-450C-906A-A951550FFA7B}" srcOrd="0" destOrd="0" presId="urn:microsoft.com/office/officeart/2005/8/layout/orgChart1"/>
    <dgm:cxn modelId="{4C1C701C-364B-4DF6-889C-E5EEAEA7BC5C}" type="presOf" srcId="{77CFCE43-9FDB-42B6-B3D3-AA14833E8C2D}" destId="{BCE6FA2F-00AE-45F4-9B20-446517B138C9}" srcOrd="1" destOrd="0" presId="urn:microsoft.com/office/officeart/2005/8/layout/orgChart1"/>
    <dgm:cxn modelId="{83077220-2322-4EBE-A41F-C2E995805434}" type="presOf" srcId="{B3E714B2-973F-40C7-8251-7FB9A3471FDE}" destId="{6EB1E711-9358-4234-86B4-D0918E656F21}" srcOrd="0" destOrd="0" presId="urn:microsoft.com/office/officeart/2005/8/layout/orgChart1"/>
    <dgm:cxn modelId="{0A486021-FF86-4227-A6A9-0202FA2DFB84}" type="presOf" srcId="{B99DECF5-18B0-4DCE-9AEB-64EFE59F7801}" destId="{63A005D6-85E6-4719-BCFE-1DAA97279405}" srcOrd="1" destOrd="0" presId="urn:microsoft.com/office/officeart/2005/8/layout/orgChart1"/>
    <dgm:cxn modelId="{C1D6412E-C6D7-4240-AD5A-31B0E8115AF1}" type="presOf" srcId="{F2458188-29CE-4A56-A0AD-45FAD8DCEA42}" destId="{0853CF23-5246-415B-AC18-F70ED8403904}" srcOrd="0" destOrd="0" presId="urn:microsoft.com/office/officeart/2005/8/layout/orgChart1"/>
    <dgm:cxn modelId="{9A5F4031-0B69-4177-A4B9-5E2AB5122C46}" type="presOf" srcId="{54FC9E7E-7EBB-4575-A2F4-EB77937ED538}" destId="{1C478165-0915-4A2B-8A70-829D06002444}" srcOrd="0" destOrd="0" presId="urn:microsoft.com/office/officeart/2005/8/layout/orgChart1"/>
    <dgm:cxn modelId="{3C9C773C-5D17-4195-9FAC-08EC7CF92DFB}" type="presOf" srcId="{B3E714B2-973F-40C7-8251-7FB9A3471FDE}" destId="{2A8703F5-4021-41A9-9C9F-4973745D4C5D}" srcOrd="1" destOrd="0" presId="urn:microsoft.com/office/officeart/2005/8/layout/orgChart1"/>
    <dgm:cxn modelId="{FD74FF3D-A002-4EC8-8186-8C5440EE159B}" srcId="{26037865-6355-4726-B320-465A6A020CB7}" destId="{80EFFA59-8D21-47B0-99F6-6B5FB4496F44}" srcOrd="1" destOrd="0" parTransId="{54BF641F-B7D9-420B-86F0-73702265B575}" sibTransId="{842F46A7-9B3E-44F3-B039-55927E384CFE}"/>
    <dgm:cxn modelId="{BF113343-D559-4311-9638-61BA3999E67B}" type="presOf" srcId="{C281E20F-D5C5-4A9F-BD7A-889214299C3B}" destId="{ADBDC2B5-B20F-4EAD-BCA4-250BD3DDF9A2}" srcOrd="1" destOrd="0" presId="urn:microsoft.com/office/officeart/2005/8/layout/orgChart1"/>
    <dgm:cxn modelId="{F5023544-A0B8-48B3-BE33-92E9B5388FD5}" srcId="{26037865-6355-4726-B320-465A6A020CB7}" destId="{77CFCE43-9FDB-42B6-B3D3-AA14833E8C2D}" srcOrd="0" destOrd="0" parTransId="{FEC32A92-51EE-4A8B-9C84-7F786E776F81}" sibTransId="{11A549AA-E213-46EC-BFCF-FD08E4A0CCF3}"/>
    <dgm:cxn modelId="{F07EC364-C76D-43C8-A193-90CB537BAE23}" type="presOf" srcId="{D2701BA8-FED0-4BE2-88DF-1BF2DAF0CC53}" destId="{05FABD16-04A0-47D5-B49D-88A94D94753D}" srcOrd="1" destOrd="0" presId="urn:microsoft.com/office/officeart/2005/8/layout/orgChart1"/>
    <dgm:cxn modelId="{75409646-F800-4DCD-AAC6-6B26C1427776}" srcId="{70F5AF68-F81C-439F-BF8A-42EA19E20B19}" destId="{5C06CDD1-15AB-4BB0-B34A-64FE58CFD854}" srcOrd="0" destOrd="0" parTransId="{0B5ABAC8-5863-48B7-AB40-3BC99929212F}" sibTransId="{F7919CA9-8042-45C3-8A25-758DB724BD99}"/>
    <dgm:cxn modelId="{7DE22367-F599-4599-AA17-287C7B296DC2}" type="presOf" srcId="{54FC9E7E-7EBB-4575-A2F4-EB77937ED538}" destId="{44D0A65D-3BC5-4F83-BEEF-ED2AF3CB9859}" srcOrd="1" destOrd="0" presId="urn:microsoft.com/office/officeart/2005/8/layout/orgChart1"/>
    <dgm:cxn modelId="{2CD09248-8758-4792-A20D-8993643C4800}" type="presOf" srcId="{0D5C10B7-651B-4D20-AB58-BCDE5A0201AF}" destId="{339B9887-784C-4526-8FB7-B99F7901D6F1}" srcOrd="0" destOrd="0" presId="urn:microsoft.com/office/officeart/2005/8/layout/orgChart1"/>
    <dgm:cxn modelId="{5E90C068-920A-4F6C-8B99-45DF9ECACB59}" type="presOf" srcId="{C8A19A2E-1D4D-44F8-B828-761D20B2D93A}" destId="{B491D230-E9E1-4257-AA5F-018EEC1CC56D}" srcOrd="1" destOrd="0" presId="urn:microsoft.com/office/officeart/2005/8/layout/orgChart1"/>
    <dgm:cxn modelId="{4DD94749-E3A5-4FC3-AFEB-EE87108C5577}" type="presOf" srcId="{26037865-6355-4726-B320-465A6A020CB7}" destId="{A9F15282-508A-46B7-BA14-1D0FE6ECCA8F}" srcOrd="1" destOrd="0" presId="urn:microsoft.com/office/officeart/2005/8/layout/orgChart1"/>
    <dgm:cxn modelId="{C27FD56E-513D-4C48-A68E-DDBA99CFDAAF}" type="presOf" srcId="{D2701BA8-FED0-4BE2-88DF-1BF2DAF0CC53}" destId="{57749C70-9FB5-43D7-9684-C16C9F4A6252}" srcOrd="0" destOrd="0" presId="urn:microsoft.com/office/officeart/2005/8/layout/orgChart1"/>
    <dgm:cxn modelId="{69B6D66E-D60E-472C-AFC5-E44E95FF35A9}" srcId="{5A13435D-AEF8-408F-A8CD-68152BB6BB29}" destId="{94B0FCCB-5123-4BF0-9EBF-117A6978DC6D}" srcOrd="0" destOrd="0" parTransId="{19A65729-81CD-4E7A-892C-2318FD4061B1}" sibTransId="{2EF72AFD-7D22-400F-8BF9-48DE312EE240}"/>
    <dgm:cxn modelId="{3F090670-2FC4-4F15-B945-4302A126B690}" type="presOf" srcId="{9AAD03C2-DA2F-42BD-9C7D-B5A715B237DC}" destId="{D34E64D7-0D40-410B-9F0C-8CC9213BEE05}" srcOrd="1" destOrd="0" presId="urn:microsoft.com/office/officeart/2005/8/layout/orgChart1"/>
    <dgm:cxn modelId="{D1A84450-BA65-4963-B0D2-8C5EE3F9C50D}" srcId="{843EFEC1-814D-401E-9D00-E6E9CAA2E06B}" destId="{70F5AF68-F81C-439F-BF8A-42EA19E20B19}" srcOrd="6" destOrd="0" parTransId="{106E0272-DB65-4B56-8B34-0DB49A15125A}" sibTransId="{7BEDC485-6F3F-4E93-8A76-981F966FB70A}"/>
    <dgm:cxn modelId="{F7171171-2A98-4796-A61C-C37FECAF3B27}" type="presOf" srcId="{9E89B853-6156-4D16-8476-A3F39946BB78}" destId="{15BC5A7C-94ED-4CE0-87A9-AB0EFD5C583D}" srcOrd="0" destOrd="0" presId="urn:microsoft.com/office/officeart/2005/8/layout/orgChart1"/>
    <dgm:cxn modelId="{D39F3971-15D0-435B-881C-3309F569941C}" type="presOf" srcId="{106E0272-DB65-4B56-8B34-0DB49A15125A}" destId="{605DA715-B25F-4428-9FE2-83AC9CBFCF27}" srcOrd="0" destOrd="0" presId="urn:microsoft.com/office/officeart/2005/8/layout/orgChart1"/>
    <dgm:cxn modelId="{C3088052-5535-4CB3-878F-838BADEA9BF8}" type="presOf" srcId="{80EFFA59-8D21-47B0-99F6-6B5FB4496F44}" destId="{647C74AA-84E8-448C-9EC4-EA93C659D547}" srcOrd="0" destOrd="0" presId="urn:microsoft.com/office/officeart/2005/8/layout/orgChart1"/>
    <dgm:cxn modelId="{067E8D52-120C-4634-8AF9-D6421F2E2BA4}" type="presOf" srcId="{6A9BD2C6-FCB4-4781-9DA7-E8BBE046A554}" destId="{15F50131-6BB5-4093-9AEA-29EB1F6D28F3}" srcOrd="1" destOrd="0" presId="urn:microsoft.com/office/officeart/2005/8/layout/orgChart1"/>
    <dgm:cxn modelId="{8E0C0853-F3D6-4316-A010-A643CAB7A058}" type="presOf" srcId="{23FB28FB-8B6E-4F76-A579-CC9BAF8EC616}" destId="{547375D3-6703-4644-9A36-B4EC7A8BFB2C}" srcOrd="0" destOrd="0" presId="urn:microsoft.com/office/officeart/2005/8/layout/orgChart1"/>
    <dgm:cxn modelId="{9EE62754-59B7-44B8-8637-807C4B872BA4}" type="presOf" srcId="{8EFCDC6A-3B34-4A10-93ED-29E1DB5B71A1}" destId="{94DF1A86-FD28-4DA4-B33D-386A45A71576}" srcOrd="1" destOrd="0" presId="urn:microsoft.com/office/officeart/2005/8/layout/orgChart1"/>
    <dgm:cxn modelId="{C4D16954-69EE-415C-A3ED-FE8F12204C1E}" type="presOf" srcId="{70F5AF68-F81C-439F-BF8A-42EA19E20B19}" destId="{0C97BFA1-31A6-4183-8426-9D9CF7F23243}" srcOrd="0" destOrd="0" presId="urn:microsoft.com/office/officeart/2005/8/layout/orgChart1"/>
    <dgm:cxn modelId="{21501156-8D20-417B-832B-A22C7F20828B}" type="presOf" srcId="{EA1A6EC8-DC28-45C7-975B-610924587DF0}" destId="{32576871-290E-47AC-B543-1D347E25FA34}" srcOrd="0" destOrd="0" presId="urn:microsoft.com/office/officeart/2005/8/layout/orgChart1"/>
    <dgm:cxn modelId="{19C2CA79-2527-49C4-B8BC-8228BAB14C2D}" type="presOf" srcId="{AA286A78-A04E-4F20-B140-C9C368C25F0B}" destId="{6B03986F-31BC-4BFF-AC7A-0BA0A6E0F644}" srcOrd="1" destOrd="0" presId="urn:microsoft.com/office/officeart/2005/8/layout/orgChart1"/>
    <dgm:cxn modelId="{1DD4097D-B598-4591-ACDD-387201BE9207}" type="presOf" srcId="{C281E20F-D5C5-4A9F-BD7A-889214299C3B}" destId="{B8A882C1-D66C-4B35-AC9C-9B92FF6D4642}" srcOrd="0" destOrd="0" presId="urn:microsoft.com/office/officeart/2005/8/layout/orgChart1"/>
    <dgm:cxn modelId="{A8ED6C7F-49F5-445C-8083-3E581C96DA43}" type="presOf" srcId="{5C16646D-135A-4CFF-B963-E23A07466188}" destId="{FBF3C7CD-7909-405A-93DA-B5A39F383A89}" srcOrd="0" destOrd="0" presId="urn:microsoft.com/office/officeart/2005/8/layout/orgChart1"/>
    <dgm:cxn modelId="{0A638A86-4D56-48EA-9B82-D5D660ECD9AC}" type="presOf" srcId="{77CFCE43-9FDB-42B6-B3D3-AA14833E8C2D}" destId="{F811D5E2-1370-4D8D-A0EA-958573815202}" srcOrd="0" destOrd="0" presId="urn:microsoft.com/office/officeart/2005/8/layout/orgChart1"/>
    <dgm:cxn modelId="{3B984E8B-93BC-4F33-B618-E13048B77EC2}" srcId="{6A9BD2C6-FCB4-4781-9DA7-E8BBE046A554}" destId="{B3E714B2-973F-40C7-8251-7FB9A3471FDE}" srcOrd="0" destOrd="0" parTransId="{22BD15FE-010F-4507-84C4-A7848F97B8D1}" sibTransId="{8690C930-797F-4275-9AD6-16D8A72AD87B}"/>
    <dgm:cxn modelId="{03D1FB8B-D61D-4E33-A69E-A24671BA8FFC}" type="presOf" srcId="{61EEEA9E-75CF-480F-B35E-E06B74850BE9}" destId="{C5FFFB90-C1E9-4BE1-B012-2FAE6DA89FE9}" srcOrd="0" destOrd="0" presId="urn:microsoft.com/office/officeart/2005/8/layout/orgChart1"/>
    <dgm:cxn modelId="{B533498C-1893-4930-B970-9C4C8F5CFDC3}" srcId="{9AAD03C2-DA2F-42BD-9C7D-B5A715B237DC}" destId="{54FC9E7E-7EBB-4575-A2F4-EB77937ED538}" srcOrd="0" destOrd="0" parTransId="{23FB28FB-8B6E-4F76-A579-CC9BAF8EC616}" sibTransId="{4B14B780-1D47-4AE9-8937-CFBA55B897E8}"/>
    <dgm:cxn modelId="{B179268E-CC14-4C79-8D3F-089E0ECED6EA}" srcId="{962DAE39-9C11-480B-BB76-3D87A6A1FAA9}" destId="{8EFCDC6A-3B34-4A10-93ED-29E1DB5B71A1}" srcOrd="1" destOrd="0" parTransId="{9264783D-5E1F-469F-9A3C-4C6997451DE6}" sibTransId="{6CCAA8DC-A911-47C1-9E5F-AFFE3CD7437E}"/>
    <dgm:cxn modelId="{1BC30695-315C-4C61-AD4E-B40FAF5969C6}" type="presOf" srcId="{5BFC0A16-152D-40F2-874D-C451091C78C7}" destId="{0A168CB1-E375-40F5-97E2-A14F5323BC22}" srcOrd="0" destOrd="0" presId="urn:microsoft.com/office/officeart/2005/8/layout/orgChart1"/>
    <dgm:cxn modelId="{08B17197-C18E-4BB8-86F7-EAC01C6B0D6A}" type="presOf" srcId="{27A39681-AC46-4440-9946-73DE238A7F5C}" destId="{47D85AFE-6E94-4986-A294-5803CAB585CA}" srcOrd="0" destOrd="0" presId="urn:microsoft.com/office/officeart/2005/8/layout/orgChart1"/>
    <dgm:cxn modelId="{49661298-A94E-458F-9B28-AAA149415818}" type="presOf" srcId="{FA26B363-4FD6-4D5E-B83E-1027825BBF9F}" destId="{F3975255-6A08-4796-87F9-AFF47117EB9C}" srcOrd="0" destOrd="0" presId="urn:microsoft.com/office/officeart/2005/8/layout/orgChart1"/>
    <dgm:cxn modelId="{104D2B99-7E90-46D3-87A6-32B816D37B62}" type="presOf" srcId="{5A13435D-AEF8-408F-A8CD-68152BB6BB29}" destId="{D81ADA4F-8C54-45C2-BD6A-DFA1FD61D2F0}" srcOrd="0" destOrd="0" presId="urn:microsoft.com/office/officeart/2005/8/layout/orgChart1"/>
    <dgm:cxn modelId="{7BF6A19B-F8F4-4433-B57B-BDCE77427A14}" type="presOf" srcId="{8EFCDC6A-3B34-4A10-93ED-29E1DB5B71A1}" destId="{71740D9B-5A77-473F-9D9E-11F6921E8A2D}" srcOrd="0" destOrd="0" presId="urn:microsoft.com/office/officeart/2005/8/layout/orgChart1"/>
    <dgm:cxn modelId="{69C6B59B-2F7B-4B79-99CA-371691CFB153}" type="presOf" srcId="{27A39681-AC46-4440-9946-73DE238A7F5C}" destId="{C70D300D-B117-4964-84D1-7DE62CF82AD8}" srcOrd="1" destOrd="0" presId="urn:microsoft.com/office/officeart/2005/8/layout/orgChart1"/>
    <dgm:cxn modelId="{7DA08F9D-B561-4A0B-A74D-20433DBBC00F}" srcId="{4CA1C231-45E7-4485-8B7A-E6AB41EAF377}" destId="{AB9AF498-0915-4F06-BB47-1688F1FA9D78}" srcOrd="0" destOrd="0" parTransId="{5C16646D-135A-4CFF-B963-E23A07466188}" sibTransId="{5AE5EA79-E660-41FC-BD81-6B6F0CB1C3EA}"/>
    <dgm:cxn modelId="{3CB1C89D-52F4-4540-81DD-67F4BD44A188}" srcId="{843EFEC1-814D-401E-9D00-E6E9CAA2E06B}" destId="{F2458188-29CE-4A56-A0AD-45FAD8DCEA42}" srcOrd="2" destOrd="0" parTransId="{E1868B26-D800-480E-B2E5-378C0D9EA103}" sibTransId="{4D187E10-BA49-437D-94BD-35B1FF731B17}"/>
    <dgm:cxn modelId="{BEAA099E-6ADF-465C-A60C-49551CDD3934}" type="presOf" srcId="{9AAD03C2-DA2F-42BD-9C7D-B5A715B237DC}" destId="{EA7DA5EC-44E6-4E56-8A0C-0A29986EFD80}" srcOrd="0" destOrd="0" presId="urn:microsoft.com/office/officeart/2005/8/layout/orgChart1"/>
    <dgm:cxn modelId="{75866F9E-6D4F-44D4-8B0B-15D0B0480014}" srcId="{843EFEC1-814D-401E-9D00-E6E9CAA2E06B}" destId="{962DAE39-9C11-480B-BB76-3D87A6A1FAA9}" srcOrd="4" destOrd="0" parTransId="{E789C47E-65E8-41F0-9A70-21FB909CA620}" sibTransId="{18FD28D2-5DC7-490F-8DF5-152ADB205636}"/>
    <dgm:cxn modelId="{193E4FA1-7FDE-495F-B56C-B4BA0B27366F}" type="presOf" srcId="{80EFFA59-8D21-47B0-99F6-6B5FB4496F44}" destId="{2588279E-BC86-46DC-AE20-D767D786385F}" srcOrd="1" destOrd="0" presId="urn:microsoft.com/office/officeart/2005/8/layout/orgChart1"/>
    <dgm:cxn modelId="{DE371FA3-A9E1-41E1-9FB5-229D57D0ED88}" type="presOf" srcId="{5C06CDD1-15AB-4BB0-B34A-64FE58CFD854}" destId="{75CB9057-6824-4B01-B24B-0811EC783793}" srcOrd="0" destOrd="0" presId="urn:microsoft.com/office/officeart/2005/8/layout/orgChart1"/>
    <dgm:cxn modelId="{F77442A4-7660-411C-88C6-79F483081A28}" type="presOf" srcId="{70F5AF68-F81C-439F-BF8A-42EA19E20B19}" destId="{9DCE8E06-2D0A-4893-983A-A31A257F655B}" srcOrd="1" destOrd="0" presId="urn:microsoft.com/office/officeart/2005/8/layout/orgChart1"/>
    <dgm:cxn modelId="{E9EA16AA-89C2-44D9-BD64-3EBCB70E6131}" srcId="{962DAE39-9C11-480B-BB76-3D87A6A1FAA9}" destId="{4CA1C231-45E7-4485-8B7A-E6AB41EAF377}" srcOrd="0" destOrd="0" parTransId="{CC3BB4B9-C029-4156-A973-6755B57E8923}" sibTransId="{530BA054-301A-4047-98E3-E911FED7E080}"/>
    <dgm:cxn modelId="{B9183DAA-2609-4120-A79E-D816D0B56C67}" type="presOf" srcId="{3188C73F-CF3B-467B-BF20-8877D94CF690}" destId="{354479F9-C1B4-4D5D-B05B-F2D80431BA61}" srcOrd="0" destOrd="0" presId="urn:microsoft.com/office/officeart/2005/8/layout/orgChart1"/>
    <dgm:cxn modelId="{B99381AD-372B-47CC-90EB-4D07DF989329}" srcId="{843EFEC1-814D-401E-9D00-E6E9CAA2E06B}" destId="{C281E20F-D5C5-4A9F-BD7A-889214299C3B}" srcOrd="0" destOrd="0" parTransId="{EA1A6EC8-DC28-45C7-975B-610924587DF0}" sibTransId="{715B39AD-E271-4AB1-908D-FA54185AB271}"/>
    <dgm:cxn modelId="{BDD472AF-B003-4727-B78D-B22B838ECD32}" type="presOf" srcId="{843EFEC1-814D-401E-9D00-E6E9CAA2E06B}" destId="{AD7B9626-EB9F-4D9B-B76D-F7F00E548D92}" srcOrd="1" destOrd="0" presId="urn:microsoft.com/office/officeart/2005/8/layout/orgChart1"/>
    <dgm:cxn modelId="{278B95B0-52C0-47BA-9E68-B9FFA5B770FB}" type="presOf" srcId="{FEC32A92-51EE-4A8B-9C84-7F786E776F81}" destId="{F913F218-3D5A-401B-BD6E-E0AF657D2A5F}" srcOrd="0" destOrd="0" presId="urn:microsoft.com/office/officeart/2005/8/layout/orgChart1"/>
    <dgm:cxn modelId="{BC5A89B1-D610-4E68-B7A8-2DAB9DCEE5B1}" type="presOf" srcId="{AB9AF498-0915-4F06-BB47-1688F1FA9D78}" destId="{F07CACCC-1D4E-470D-9C67-65D6B7ED116C}" srcOrd="0" destOrd="0" presId="urn:microsoft.com/office/officeart/2005/8/layout/orgChart1"/>
    <dgm:cxn modelId="{51677EB2-174E-41CD-BD04-CED0FD2D4D0F}" type="presOf" srcId="{9264783D-5E1F-469F-9A3C-4C6997451DE6}" destId="{0F12F8AE-4CF8-4CA1-9C73-2C0A52ACDF15}" srcOrd="0" destOrd="0" presId="urn:microsoft.com/office/officeart/2005/8/layout/orgChart1"/>
    <dgm:cxn modelId="{F7C16AB3-DC02-4A58-A1D7-F6427129AC74}" type="presOf" srcId="{113CCF9B-D5B8-49DB-9015-43FB80F9D6E7}" destId="{2B81358B-F421-49CE-8D59-699DACCF0F57}" srcOrd="0" destOrd="0" presId="urn:microsoft.com/office/officeart/2005/8/layout/orgChart1"/>
    <dgm:cxn modelId="{7AA8FFBA-19C4-4201-8237-E2A79EFD7CD1}" srcId="{843EFEC1-814D-401E-9D00-E6E9CAA2E06B}" destId="{26037865-6355-4726-B320-465A6A020CB7}" srcOrd="1" destOrd="0" parTransId="{FA26B363-4FD6-4D5E-B83E-1027825BBF9F}" sibTransId="{19E8B60E-58FA-46BC-81A9-D35334BD3F82}"/>
    <dgm:cxn modelId="{9350C4BB-7138-48F3-A5BF-078F632A3F8E}" srcId="{9AAD03C2-DA2F-42BD-9C7D-B5A715B237DC}" destId="{27A39681-AC46-4440-9946-73DE238A7F5C}" srcOrd="1" destOrd="0" parTransId="{EDF59274-7348-4468-9E30-777BDEF9A028}" sibTransId="{78A20EAB-0420-454C-879F-A0D2DE5AA84C}"/>
    <dgm:cxn modelId="{A76EF3C1-695D-44E9-8A23-5A9B70E33AF3}" type="presOf" srcId="{AA286A78-A04E-4F20-B140-C9C368C25F0B}" destId="{0A2B488F-1597-4F2E-8AD8-BD9924B34D7C}" srcOrd="0" destOrd="0" presId="urn:microsoft.com/office/officeart/2005/8/layout/orgChart1"/>
    <dgm:cxn modelId="{2A3B70C3-F669-4009-B615-B1658491B098}" srcId="{843EFEC1-814D-401E-9D00-E6E9CAA2E06B}" destId="{C8A19A2E-1D4D-44F8-B828-761D20B2D93A}" srcOrd="5" destOrd="0" parTransId="{113CCF9B-D5B8-49DB-9015-43FB80F9D6E7}" sibTransId="{A642F3E4-8E2E-4EB3-A312-8FA870886C82}"/>
    <dgm:cxn modelId="{FEDD0BC5-BCEF-4E0B-90FF-874C05187D09}" type="presOf" srcId="{4CA1C231-45E7-4485-8B7A-E6AB41EAF377}" destId="{A5F51D1D-1C58-4595-9345-8F2C2A38F186}" srcOrd="0" destOrd="0" presId="urn:microsoft.com/office/officeart/2005/8/layout/orgChart1"/>
    <dgm:cxn modelId="{C8A86AC9-C84E-4357-A7BB-26316F044F18}" type="presOf" srcId="{5A13435D-AEF8-408F-A8CD-68152BB6BB29}" destId="{D3B86088-63B7-43EB-80F4-95F6252EFFEE}" srcOrd="1" destOrd="0" presId="urn:microsoft.com/office/officeart/2005/8/layout/orgChart1"/>
    <dgm:cxn modelId="{D68B8ECF-4D36-4384-A7C4-9E9D09E26BFA}" srcId="{61EEEA9E-75CF-480F-B35E-E06B74850BE9}" destId="{843EFEC1-814D-401E-9D00-E6E9CAA2E06B}" srcOrd="0" destOrd="0" parTransId="{52150BE5-C36C-4ABE-814B-40DED20BB42D}" sibTransId="{C85B452E-0472-4A45-BBD5-B146310707F8}"/>
    <dgm:cxn modelId="{C69D80D7-F122-4430-A52A-E59D903AEC43}" type="presOf" srcId="{4CA1C231-45E7-4485-8B7A-E6AB41EAF377}" destId="{DB389C69-08B3-4AE2-9376-6EDECC63862B}" srcOrd="1" destOrd="0" presId="urn:microsoft.com/office/officeart/2005/8/layout/orgChart1"/>
    <dgm:cxn modelId="{39795CDB-DAC3-4D38-86FB-8FD81E2A52F5}" type="presOf" srcId="{5C06CDD1-15AB-4BB0-B34A-64FE58CFD854}" destId="{FD2D2B52-2776-43D5-8286-B54F24534833}" srcOrd="1" destOrd="0" presId="urn:microsoft.com/office/officeart/2005/8/layout/orgChart1"/>
    <dgm:cxn modelId="{6DD64CDC-F106-441B-B9C9-C4350BF326DE}" srcId="{70F5AF68-F81C-439F-BF8A-42EA19E20B19}" destId="{6A9BD2C6-FCB4-4781-9DA7-E8BBE046A554}" srcOrd="1" destOrd="0" parTransId="{9E89B853-6156-4D16-8476-A3F39946BB78}" sibTransId="{12162D19-A59C-45B8-87E0-217117523497}"/>
    <dgm:cxn modelId="{93D893DC-795F-4672-B76A-C1961253B7EE}" srcId="{F2458188-29CE-4A56-A0AD-45FAD8DCEA42}" destId="{5A13435D-AEF8-408F-A8CD-68152BB6BB29}" srcOrd="0" destOrd="0" parTransId="{99B0C9E6-ACC7-44E4-A12D-3537A887ACD8}" sibTransId="{1A6BE0DE-88AC-4285-8956-CF6FAE6F6C1F}"/>
    <dgm:cxn modelId="{6B6882E2-3ECB-4FA4-812F-3E28662DC970}" type="presOf" srcId="{F2458188-29CE-4A56-A0AD-45FAD8DCEA42}" destId="{5129B43C-A142-4C39-9D4C-8BA1E98F0631}" srcOrd="1" destOrd="0" presId="urn:microsoft.com/office/officeart/2005/8/layout/orgChart1"/>
    <dgm:cxn modelId="{5FFCD5E2-D164-4D7C-A015-D1F5FD8967B3}" type="presOf" srcId="{962DAE39-9C11-480B-BB76-3D87A6A1FAA9}" destId="{AFC59955-1BE3-49C3-9687-0AF7AE927ACF}" srcOrd="0" destOrd="0" presId="urn:microsoft.com/office/officeart/2005/8/layout/orgChart1"/>
    <dgm:cxn modelId="{AD46C1E4-6217-43A3-9697-E1D0AAD1376A}" type="presOf" srcId="{962DAE39-9C11-480B-BB76-3D87A6A1FAA9}" destId="{B7F5DF0D-8E28-43BF-B0AC-98629C5F0837}" srcOrd="1" destOrd="0" presId="urn:microsoft.com/office/officeart/2005/8/layout/orgChart1"/>
    <dgm:cxn modelId="{4F079AE9-1B82-4E32-A5F5-7BF05A24126D}" type="presOf" srcId="{26037865-6355-4726-B320-465A6A020CB7}" destId="{AA949472-7C5C-415B-82DD-2B64D022B2C9}" srcOrd="0" destOrd="0" presId="urn:microsoft.com/office/officeart/2005/8/layout/orgChart1"/>
    <dgm:cxn modelId="{09BD99F8-DCED-4FE3-8457-3FE766833437}" srcId="{F2458188-29CE-4A56-A0AD-45FAD8DCEA42}" destId="{B99DECF5-18B0-4DCE-9AEB-64EFE59F7801}" srcOrd="1" destOrd="0" parTransId="{5BFC0A16-152D-40F2-874D-C451091C78C7}" sibTransId="{62A879DB-D3A3-4475-9E06-68F41C8C54C3}"/>
    <dgm:cxn modelId="{6042D8F8-550B-45FC-99EC-CECD7DFD4DA5}" srcId="{54FC9E7E-7EBB-4575-A2F4-EB77937ED538}" destId="{AA286A78-A04E-4F20-B140-C9C368C25F0B}" srcOrd="0" destOrd="0" parTransId="{0D5C10B7-651B-4D20-AB58-BCDE5A0201AF}" sibTransId="{0034CA7D-7EF0-4DB8-8CF3-E1B59D2C7A0B}"/>
    <dgm:cxn modelId="{A3A1D9FA-480F-48FA-9B4C-AF8DFEA17DFA}" type="presOf" srcId="{AB9AF498-0915-4F06-BB47-1688F1FA9D78}" destId="{BBFDFE8D-FE62-469A-A7E0-EFD1CBC37603}" srcOrd="1" destOrd="0" presId="urn:microsoft.com/office/officeart/2005/8/layout/orgChart1"/>
    <dgm:cxn modelId="{653EF8FA-6635-434F-B76E-75EDD60F1A35}" type="presOf" srcId="{CC3BB4B9-C029-4156-A973-6755B57E8923}" destId="{6545DFB7-2132-4BEE-B0DD-9FC75761A74B}" srcOrd="0" destOrd="0" presId="urn:microsoft.com/office/officeart/2005/8/layout/orgChart1"/>
    <dgm:cxn modelId="{2C6A04FB-737C-4729-8D03-432E8751C8BE}" type="presOf" srcId="{C8A19A2E-1D4D-44F8-B828-761D20B2D93A}" destId="{DC3686E4-4D5E-4075-9633-C6825457EF3A}" srcOrd="0" destOrd="0" presId="urn:microsoft.com/office/officeart/2005/8/layout/orgChart1"/>
    <dgm:cxn modelId="{DC8713FE-DE31-43C0-86D7-E8B09B9C3880}" type="presOf" srcId="{E789C47E-65E8-41F0-9A70-21FB909CA620}" destId="{6386B770-AE3C-4F2B-A9DE-7A9E2928DA70}" srcOrd="0" destOrd="0" presId="urn:microsoft.com/office/officeart/2005/8/layout/orgChart1"/>
    <dgm:cxn modelId="{D3C8FBFE-82C0-4889-8395-45D6953B4FCF}" type="presOf" srcId="{880A828A-A384-4772-888D-CF9FDB2ADAD9}" destId="{24F83CD4-E4B1-49D8-82C2-FE6CB3662AAC}" srcOrd="0" destOrd="0" presId="urn:microsoft.com/office/officeart/2005/8/layout/orgChart1"/>
    <dgm:cxn modelId="{7F04E7D1-E7A1-45E0-9EFE-E1DCC8D33CD1}" type="presParOf" srcId="{C5FFFB90-C1E9-4BE1-B012-2FAE6DA89FE9}" destId="{8F78D92D-890C-4DAA-9712-E4A2C227C90B}" srcOrd="0" destOrd="0" presId="urn:microsoft.com/office/officeart/2005/8/layout/orgChart1"/>
    <dgm:cxn modelId="{3CE1B671-C49F-40BC-B6BE-69D55B398069}" type="presParOf" srcId="{8F78D92D-890C-4DAA-9712-E4A2C227C90B}" destId="{22AB7367-D1EC-4212-B998-71665D849BD0}" srcOrd="0" destOrd="0" presId="urn:microsoft.com/office/officeart/2005/8/layout/orgChart1"/>
    <dgm:cxn modelId="{AD6E0C43-19BD-4E6D-8896-61D3487E0E5C}" type="presParOf" srcId="{22AB7367-D1EC-4212-B998-71665D849BD0}" destId="{F362A4F2-BA36-4106-A6DB-83ADBB8E88AF}" srcOrd="0" destOrd="0" presId="urn:microsoft.com/office/officeart/2005/8/layout/orgChart1"/>
    <dgm:cxn modelId="{CED6C526-EF4B-47CA-BDD1-C43909C52095}" type="presParOf" srcId="{22AB7367-D1EC-4212-B998-71665D849BD0}" destId="{AD7B9626-EB9F-4D9B-B76D-F7F00E548D92}" srcOrd="1" destOrd="0" presId="urn:microsoft.com/office/officeart/2005/8/layout/orgChart1"/>
    <dgm:cxn modelId="{9655A03D-26B6-4406-AAC7-EDF6513959C0}" type="presParOf" srcId="{8F78D92D-890C-4DAA-9712-E4A2C227C90B}" destId="{12A5F43E-088A-4391-8789-FADAEEBCC86A}" srcOrd="1" destOrd="0" presId="urn:microsoft.com/office/officeart/2005/8/layout/orgChart1"/>
    <dgm:cxn modelId="{0A394A3C-0903-4BD4-AAA2-4F72FC581774}" type="presParOf" srcId="{12A5F43E-088A-4391-8789-FADAEEBCC86A}" destId="{F3975255-6A08-4796-87F9-AFF47117EB9C}" srcOrd="0" destOrd="0" presId="urn:microsoft.com/office/officeart/2005/8/layout/orgChart1"/>
    <dgm:cxn modelId="{AB2AC6C3-4F55-48A8-BFBD-D5FB493DECFD}" type="presParOf" srcId="{12A5F43E-088A-4391-8789-FADAEEBCC86A}" destId="{1CAABEC0-832B-4706-AC49-E08E4C15ADB9}" srcOrd="1" destOrd="0" presId="urn:microsoft.com/office/officeart/2005/8/layout/orgChart1"/>
    <dgm:cxn modelId="{5668EBE5-7E07-4A96-9EB9-C7E2C3C883C4}" type="presParOf" srcId="{1CAABEC0-832B-4706-AC49-E08E4C15ADB9}" destId="{281B0AC1-012C-42FF-B558-6F9BFDA4E60D}" srcOrd="0" destOrd="0" presId="urn:microsoft.com/office/officeart/2005/8/layout/orgChart1"/>
    <dgm:cxn modelId="{6913EBDA-D2F7-4C03-AF50-D3F65943F945}" type="presParOf" srcId="{281B0AC1-012C-42FF-B558-6F9BFDA4E60D}" destId="{AA949472-7C5C-415B-82DD-2B64D022B2C9}" srcOrd="0" destOrd="0" presId="urn:microsoft.com/office/officeart/2005/8/layout/orgChart1"/>
    <dgm:cxn modelId="{8BAAC09D-86BD-40E2-A7BC-60889D1D9E78}" type="presParOf" srcId="{281B0AC1-012C-42FF-B558-6F9BFDA4E60D}" destId="{A9F15282-508A-46B7-BA14-1D0FE6ECCA8F}" srcOrd="1" destOrd="0" presId="urn:microsoft.com/office/officeart/2005/8/layout/orgChart1"/>
    <dgm:cxn modelId="{4ED6C09F-EA07-4A78-87B9-11D30E164F7D}" type="presParOf" srcId="{1CAABEC0-832B-4706-AC49-E08E4C15ADB9}" destId="{0028EA1A-0B7F-4115-A05F-FC65C4B2F976}" srcOrd="1" destOrd="0" presId="urn:microsoft.com/office/officeart/2005/8/layout/orgChart1"/>
    <dgm:cxn modelId="{8F998C2F-008C-47AE-A0BE-7D7FE0B153BD}" type="presParOf" srcId="{0028EA1A-0B7F-4115-A05F-FC65C4B2F976}" destId="{F913F218-3D5A-401B-BD6E-E0AF657D2A5F}" srcOrd="0" destOrd="0" presId="urn:microsoft.com/office/officeart/2005/8/layout/orgChart1"/>
    <dgm:cxn modelId="{F3D5A7F4-0C11-4959-BBD5-4956621E2D3F}" type="presParOf" srcId="{0028EA1A-0B7F-4115-A05F-FC65C4B2F976}" destId="{3022F51A-3ED8-40E9-8DC6-39D3A06D7109}" srcOrd="1" destOrd="0" presId="urn:microsoft.com/office/officeart/2005/8/layout/orgChart1"/>
    <dgm:cxn modelId="{602E6DDA-7E62-4732-B04C-C6E94BCE5B43}" type="presParOf" srcId="{3022F51A-3ED8-40E9-8DC6-39D3A06D7109}" destId="{CEEF1A07-7598-4B06-B503-3008A282BC18}" srcOrd="0" destOrd="0" presId="urn:microsoft.com/office/officeart/2005/8/layout/orgChart1"/>
    <dgm:cxn modelId="{77DDEA96-A756-406C-A651-2DE292F4F7AF}" type="presParOf" srcId="{CEEF1A07-7598-4B06-B503-3008A282BC18}" destId="{F811D5E2-1370-4D8D-A0EA-958573815202}" srcOrd="0" destOrd="0" presId="urn:microsoft.com/office/officeart/2005/8/layout/orgChart1"/>
    <dgm:cxn modelId="{042C5851-BECB-48E6-BEB3-D5EA8CA9A166}" type="presParOf" srcId="{CEEF1A07-7598-4B06-B503-3008A282BC18}" destId="{BCE6FA2F-00AE-45F4-9B20-446517B138C9}" srcOrd="1" destOrd="0" presId="urn:microsoft.com/office/officeart/2005/8/layout/orgChart1"/>
    <dgm:cxn modelId="{575C67A6-F820-4777-B55B-4E0D21017F2E}" type="presParOf" srcId="{3022F51A-3ED8-40E9-8DC6-39D3A06D7109}" destId="{56CD6329-A6C0-4DFE-9F8A-A9E392CECBCA}" srcOrd="1" destOrd="0" presId="urn:microsoft.com/office/officeart/2005/8/layout/orgChart1"/>
    <dgm:cxn modelId="{F3B4C487-56F2-4433-9C1E-D89C03B1E531}" type="presParOf" srcId="{56CD6329-A6C0-4DFE-9F8A-A9E392CECBCA}" destId="{24F83CD4-E4B1-49D8-82C2-FE6CB3662AAC}" srcOrd="0" destOrd="0" presId="urn:microsoft.com/office/officeart/2005/8/layout/orgChart1"/>
    <dgm:cxn modelId="{7F725CD7-D27F-4AD7-8BB6-08D4FE88B7F1}" type="presParOf" srcId="{56CD6329-A6C0-4DFE-9F8A-A9E392CECBCA}" destId="{430D218E-450E-4E08-BAF8-2D283CC9FF97}" srcOrd="1" destOrd="0" presId="urn:microsoft.com/office/officeart/2005/8/layout/orgChart1"/>
    <dgm:cxn modelId="{E6A40788-B8E7-4AEB-9CD4-E7D597F39A8C}" type="presParOf" srcId="{430D218E-450E-4E08-BAF8-2D283CC9FF97}" destId="{FB8C36A1-FC9C-4396-A26B-D155F00F83A8}" srcOrd="0" destOrd="0" presId="urn:microsoft.com/office/officeart/2005/8/layout/orgChart1"/>
    <dgm:cxn modelId="{8F9C6DEB-5621-4A7B-BBF1-C6372C45104E}" type="presParOf" srcId="{FB8C36A1-FC9C-4396-A26B-D155F00F83A8}" destId="{57749C70-9FB5-43D7-9684-C16C9F4A6252}" srcOrd="0" destOrd="0" presId="urn:microsoft.com/office/officeart/2005/8/layout/orgChart1"/>
    <dgm:cxn modelId="{D055DC69-2FAF-4140-8515-6B6ACF41D41F}" type="presParOf" srcId="{FB8C36A1-FC9C-4396-A26B-D155F00F83A8}" destId="{05FABD16-04A0-47D5-B49D-88A94D94753D}" srcOrd="1" destOrd="0" presId="urn:microsoft.com/office/officeart/2005/8/layout/orgChart1"/>
    <dgm:cxn modelId="{7DD8190D-803E-4B31-BBAB-0935C4074D72}" type="presParOf" srcId="{430D218E-450E-4E08-BAF8-2D283CC9FF97}" destId="{07AF2345-75EB-49C4-A05A-DA2E0F237564}" srcOrd="1" destOrd="0" presId="urn:microsoft.com/office/officeart/2005/8/layout/orgChart1"/>
    <dgm:cxn modelId="{59B252E8-A9A5-43DC-9A09-82F7912B2B6C}" type="presParOf" srcId="{430D218E-450E-4E08-BAF8-2D283CC9FF97}" destId="{70AE12A3-5AB1-4F42-9777-9EFB628D31CF}" srcOrd="2" destOrd="0" presId="urn:microsoft.com/office/officeart/2005/8/layout/orgChart1"/>
    <dgm:cxn modelId="{A57CEB89-B976-4F2D-B578-0AE72DDE629D}" type="presParOf" srcId="{3022F51A-3ED8-40E9-8DC6-39D3A06D7109}" destId="{B536155B-CE41-4DA5-85F1-80AD31A8C278}" srcOrd="2" destOrd="0" presId="urn:microsoft.com/office/officeart/2005/8/layout/orgChart1"/>
    <dgm:cxn modelId="{6319A689-9085-496B-A73E-CD063AFBA79B}" type="presParOf" srcId="{1CAABEC0-832B-4706-AC49-E08E4C15ADB9}" destId="{8D049F1D-AB27-4C86-B155-77A49BAD01EF}" srcOrd="2" destOrd="0" presId="urn:microsoft.com/office/officeart/2005/8/layout/orgChart1"/>
    <dgm:cxn modelId="{A65C7624-EF0A-4F4B-916A-8B7A720F046A}" type="presParOf" srcId="{8D049F1D-AB27-4C86-B155-77A49BAD01EF}" destId="{C88F9BF9-4BAD-4FFB-97FE-701CBD0CD9D3}" srcOrd="0" destOrd="0" presId="urn:microsoft.com/office/officeart/2005/8/layout/orgChart1"/>
    <dgm:cxn modelId="{530F0CA9-3D73-4631-9314-8C69AA114F13}" type="presParOf" srcId="{8D049F1D-AB27-4C86-B155-77A49BAD01EF}" destId="{F0F58F86-1C3C-4F12-8A3E-CABAE2B2C5ED}" srcOrd="1" destOrd="0" presId="urn:microsoft.com/office/officeart/2005/8/layout/orgChart1"/>
    <dgm:cxn modelId="{37D53955-2EE7-4B4F-97F8-3CB60DACD637}" type="presParOf" srcId="{F0F58F86-1C3C-4F12-8A3E-CABAE2B2C5ED}" destId="{E19F5A58-DDF5-4989-8472-9AD04890E3F4}" srcOrd="0" destOrd="0" presId="urn:microsoft.com/office/officeart/2005/8/layout/orgChart1"/>
    <dgm:cxn modelId="{C6AF19A6-3AAE-437F-AC09-672F62BAD3BB}" type="presParOf" srcId="{E19F5A58-DDF5-4989-8472-9AD04890E3F4}" destId="{647C74AA-84E8-448C-9EC4-EA93C659D547}" srcOrd="0" destOrd="0" presId="urn:microsoft.com/office/officeart/2005/8/layout/orgChart1"/>
    <dgm:cxn modelId="{A5C72470-ED14-4522-A20A-FFBDE3563941}" type="presParOf" srcId="{E19F5A58-DDF5-4989-8472-9AD04890E3F4}" destId="{2588279E-BC86-46DC-AE20-D767D786385F}" srcOrd="1" destOrd="0" presId="urn:microsoft.com/office/officeart/2005/8/layout/orgChart1"/>
    <dgm:cxn modelId="{E1224F66-DA0E-4033-B23B-41424EA2A38D}" type="presParOf" srcId="{F0F58F86-1C3C-4F12-8A3E-CABAE2B2C5ED}" destId="{0DFFF4A2-8D38-44E2-AB8D-77DF90544C57}" srcOrd="1" destOrd="0" presId="urn:microsoft.com/office/officeart/2005/8/layout/orgChart1"/>
    <dgm:cxn modelId="{7827DF5B-C6B9-41E4-A242-4DB7997F4EF8}" type="presParOf" srcId="{F0F58F86-1C3C-4F12-8A3E-CABAE2B2C5ED}" destId="{4F312769-7C16-416A-93B7-A0C32A2DE508}" srcOrd="2" destOrd="0" presId="urn:microsoft.com/office/officeart/2005/8/layout/orgChart1"/>
    <dgm:cxn modelId="{BE131918-F49A-42EC-BD4A-30FA22A2ED0C}" type="presParOf" srcId="{12A5F43E-088A-4391-8789-FADAEEBCC86A}" destId="{965F775F-1A5B-4810-9480-AA8059E704BF}" srcOrd="2" destOrd="0" presId="urn:microsoft.com/office/officeart/2005/8/layout/orgChart1"/>
    <dgm:cxn modelId="{F426A9DC-70EA-4AF4-986A-AC48427CFF3F}" type="presParOf" srcId="{12A5F43E-088A-4391-8789-FADAEEBCC86A}" destId="{0DC93C2F-1E71-473F-B557-41CFE41F0A07}" srcOrd="3" destOrd="0" presId="urn:microsoft.com/office/officeart/2005/8/layout/orgChart1"/>
    <dgm:cxn modelId="{00E5D7F4-138B-4079-AAC4-A177B8F6A0BB}" type="presParOf" srcId="{0DC93C2F-1E71-473F-B557-41CFE41F0A07}" destId="{74290280-4DB5-4EA4-9486-2C29BBE569A5}" srcOrd="0" destOrd="0" presId="urn:microsoft.com/office/officeart/2005/8/layout/orgChart1"/>
    <dgm:cxn modelId="{70E4F367-A7FF-4FAC-8F19-0040BDAB1C4A}" type="presParOf" srcId="{74290280-4DB5-4EA4-9486-2C29BBE569A5}" destId="{0853CF23-5246-415B-AC18-F70ED8403904}" srcOrd="0" destOrd="0" presId="urn:microsoft.com/office/officeart/2005/8/layout/orgChart1"/>
    <dgm:cxn modelId="{1FC9FB7A-0EF4-4F7A-A6F0-41EA15ACABC5}" type="presParOf" srcId="{74290280-4DB5-4EA4-9486-2C29BBE569A5}" destId="{5129B43C-A142-4C39-9D4C-8BA1E98F0631}" srcOrd="1" destOrd="0" presId="urn:microsoft.com/office/officeart/2005/8/layout/orgChart1"/>
    <dgm:cxn modelId="{B78A0200-6887-4C86-B227-557DCEEA13FD}" type="presParOf" srcId="{0DC93C2F-1E71-473F-B557-41CFE41F0A07}" destId="{47DD4376-B8D3-4E06-A8D4-19E8813EF6F5}" srcOrd="1" destOrd="0" presId="urn:microsoft.com/office/officeart/2005/8/layout/orgChart1"/>
    <dgm:cxn modelId="{B80061D8-9A55-4B02-9953-E301DB461869}" type="presParOf" srcId="{47DD4376-B8D3-4E06-A8D4-19E8813EF6F5}" destId="{EC3EB4FA-C204-48F5-B867-6103DEF2ADAE}" srcOrd="0" destOrd="0" presId="urn:microsoft.com/office/officeart/2005/8/layout/orgChart1"/>
    <dgm:cxn modelId="{29849DC2-5CD9-4FE1-B63F-27F9814653FC}" type="presParOf" srcId="{47DD4376-B8D3-4E06-A8D4-19E8813EF6F5}" destId="{7F87B4F7-0DED-4938-9614-8628D9F3A91D}" srcOrd="1" destOrd="0" presId="urn:microsoft.com/office/officeart/2005/8/layout/orgChart1"/>
    <dgm:cxn modelId="{6B6F96A3-84A2-4FD9-9165-CB10508A2CB5}" type="presParOf" srcId="{7F87B4F7-0DED-4938-9614-8628D9F3A91D}" destId="{0D2BEBAF-C267-49B1-94F4-7DCCF8BDC51C}" srcOrd="0" destOrd="0" presId="urn:microsoft.com/office/officeart/2005/8/layout/orgChart1"/>
    <dgm:cxn modelId="{67E3E952-B080-47F7-A47A-39BDFF056809}" type="presParOf" srcId="{0D2BEBAF-C267-49B1-94F4-7DCCF8BDC51C}" destId="{D81ADA4F-8C54-45C2-BD6A-DFA1FD61D2F0}" srcOrd="0" destOrd="0" presId="urn:microsoft.com/office/officeart/2005/8/layout/orgChart1"/>
    <dgm:cxn modelId="{0011EF95-A998-4294-B7A9-1041B1E4559A}" type="presParOf" srcId="{0D2BEBAF-C267-49B1-94F4-7DCCF8BDC51C}" destId="{D3B86088-63B7-43EB-80F4-95F6252EFFEE}" srcOrd="1" destOrd="0" presId="urn:microsoft.com/office/officeart/2005/8/layout/orgChart1"/>
    <dgm:cxn modelId="{16FC32A2-75AB-4B8E-8EC4-117E1665ACC7}" type="presParOf" srcId="{7F87B4F7-0DED-4938-9614-8628D9F3A91D}" destId="{68C8D1E8-B387-4910-A9BC-54AF8D5824A6}" srcOrd="1" destOrd="0" presId="urn:microsoft.com/office/officeart/2005/8/layout/orgChart1"/>
    <dgm:cxn modelId="{3D8FE171-FB79-410D-B24B-0E66C5777FC7}" type="presParOf" srcId="{68C8D1E8-B387-4910-A9BC-54AF8D5824A6}" destId="{59FA8BE6-B21A-44B2-BAB2-7E943BE70BBE}" srcOrd="0" destOrd="0" presId="urn:microsoft.com/office/officeart/2005/8/layout/orgChart1"/>
    <dgm:cxn modelId="{1FC63051-5536-46E3-A39A-B0F2178343D1}" type="presParOf" srcId="{68C8D1E8-B387-4910-A9BC-54AF8D5824A6}" destId="{4A3FBA97-E3FB-406C-8298-CC3FD5626DBA}" srcOrd="1" destOrd="0" presId="urn:microsoft.com/office/officeart/2005/8/layout/orgChart1"/>
    <dgm:cxn modelId="{3B60C2FD-9D8C-4B6F-8778-D997F3344F1B}" type="presParOf" srcId="{4A3FBA97-E3FB-406C-8298-CC3FD5626DBA}" destId="{CA3DB95A-2252-4ABB-B27B-118ACFA6BA20}" srcOrd="0" destOrd="0" presId="urn:microsoft.com/office/officeart/2005/8/layout/orgChart1"/>
    <dgm:cxn modelId="{A318AC7F-7627-4ACF-A0DB-D4C5EC7AB8DC}" type="presParOf" srcId="{CA3DB95A-2252-4ABB-B27B-118ACFA6BA20}" destId="{1AB7EC7E-953C-450C-906A-A951550FFA7B}" srcOrd="0" destOrd="0" presId="urn:microsoft.com/office/officeart/2005/8/layout/orgChart1"/>
    <dgm:cxn modelId="{D389EA65-1F02-411C-8A5A-9D8A0DE35285}" type="presParOf" srcId="{CA3DB95A-2252-4ABB-B27B-118ACFA6BA20}" destId="{6A466159-92A3-47B9-9224-BFA05E3F2568}" srcOrd="1" destOrd="0" presId="urn:microsoft.com/office/officeart/2005/8/layout/orgChart1"/>
    <dgm:cxn modelId="{2D677709-EA72-4391-BB82-85B7DB270975}" type="presParOf" srcId="{4A3FBA97-E3FB-406C-8298-CC3FD5626DBA}" destId="{653ECA99-6C28-4455-AB46-0E7D2FEB38A9}" srcOrd="1" destOrd="0" presId="urn:microsoft.com/office/officeart/2005/8/layout/orgChart1"/>
    <dgm:cxn modelId="{2E8744C4-46C8-4B9A-BECB-6F66C959EA13}" type="presParOf" srcId="{4A3FBA97-E3FB-406C-8298-CC3FD5626DBA}" destId="{43077D00-34DB-4841-B36E-B4CE706A5918}" srcOrd="2" destOrd="0" presId="urn:microsoft.com/office/officeart/2005/8/layout/orgChart1"/>
    <dgm:cxn modelId="{03F2FE24-465F-427C-BB86-495591CAD0CC}" type="presParOf" srcId="{7F87B4F7-0DED-4938-9614-8628D9F3A91D}" destId="{B7CEB361-C3C7-45F2-ADD1-1B899BD2645D}" srcOrd="2" destOrd="0" presId="urn:microsoft.com/office/officeart/2005/8/layout/orgChart1"/>
    <dgm:cxn modelId="{23CB856C-D4EC-4409-8449-E92B4B5405A2}" type="presParOf" srcId="{0DC93C2F-1E71-473F-B557-41CFE41F0A07}" destId="{F163E5A7-973C-45CF-B06B-EAC4094CA8EC}" srcOrd="2" destOrd="0" presId="urn:microsoft.com/office/officeart/2005/8/layout/orgChart1"/>
    <dgm:cxn modelId="{547FF378-CCD2-4F95-AAC9-DE67830BA98D}" type="presParOf" srcId="{F163E5A7-973C-45CF-B06B-EAC4094CA8EC}" destId="{0A168CB1-E375-40F5-97E2-A14F5323BC22}" srcOrd="0" destOrd="0" presId="urn:microsoft.com/office/officeart/2005/8/layout/orgChart1"/>
    <dgm:cxn modelId="{646F367B-B63C-4E26-9283-5A74532F1A29}" type="presParOf" srcId="{F163E5A7-973C-45CF-B06B-EAC4094CA8EC}" destId="{3CD385C0-2995-4336-A8F2-243DE9FAB924}" srcOrd="1" destOrd="0" presId="urn:microsoft.com/office/officeart/2005/8/layout/orgChart1"/>
    <dgm:cxn modelId="{C64EC003-7555-46B1-985C-15085F400534}" type="presParOf" srcId="{3CD385C0-2995-4336-A8F2-243DE9FAB924}" destId="{99785C5B-7231-45CC-A80E-203361084E1B}" srcOrd="0" destOrd="0" presId="urn:microsoft.com/office/officeart/2005/8/layout/orgChart1"/>
    <dgm:cxn modelId="{78B6B378-2B0F-49ED-A858-EAFDCFC75E0E}" type="presParOf" srcId="{99785C5B-7231-45CC-A80E-203361084E1B}" destId="{B7AAEAD7-1583-4A07-ABA7-3D3B2BE86465}" srcOrd="0" destOrd="0" presId="urn:microsoft.com/office/officeart/2005/8/layout/orgChart1"/>
    <dgm:cxn modelId="{34E67304-736B-406A-B089-AEC78474E001}" type="presParOf" srcId="{99785C5B-7231-45CC-A80E-203361084E1B}" destId="{63A005D6-85E6-4719-BCFE-1DAA97279405}" srcOrd="1" destOrd="0" presId="urn:microsoft.com/office/officeart/2005/8/layout/orgChart1"/>
    <dgm:cxn modelId="{D9BE1FBA-75BC-4B8D-866A-78E8C7A494A4}" type="presParOf" srcId="{3CD385C0-2995-4336-A8F2-243DE9FAB924}" destId="{309A6CF4-9A33-4FA6-9AC3-7A5D6CEED9BA}" srcOrd="1" destOrd="0" presId="urn:microsoft.com/office/officeart/2005/8/layout/orgChart1"/>
    <dgm:cxn modelId="{347D6EA0-1529-4894-BF68-8CAB19E0D061}" type="presParOf" srcId="{3CD385C0-2995-4336-A8F2-243DE9FAB924}" destId="{92A18656-B782-4441-B016-20C7AC50B536}" srcOrd="2" destOrd="0" presId="urn:microsoft.com/office/officeart/2005/8/layout/orgChart1"/>
    <dgm:cxn modelId="{2BF21F43-4FCF-420D-B910-8E5C1E05FBD0}" type="presParOf" srcId="{12A5F43E-088A-4391-8789-FADAEEBCC86A}" destId="{354479F9-C1B4-4D5D-B05B-F2D80431BA61}" srcOrd="4" destOrd="0" presId="urn:microsoft.com/office/officeart/2005/8/layout/orgChart1"/>
    <dgm:cxn modelId="{0F22DB60-0633-4457-9257-4B1E41E52D2C}" type="presParOf" srcId="{12A5F43E-088A-4391-8789-FADAEEBCC86A}" destId="{CF476851-96E6-4708-BCA1-AACD2078D8FC}" srcOrd="5" destOrd="0" presId="urn:microsoft.com/office/officeart/2005/8/layout/orgChart1"/>
    <dgm:cxn modelId="{95D2F707-BF85-469C-A0F3-3CFC8E59B7A8}" type="presParOf" srcId="{CF476851-96E6-4708-BCA1-AACD2078D8FC}" destId="{6F950980-E2C7-440A-9A2E-3C4F6B53C04B}" srcOrd="0" destOrd="0" presId="urn:microsoft.com/office/officeart/2005/8/layout/orgChart1"/>
    <dgm:cxn modelId="{3F04F1C3-451F-41DE-8CDF-E693FCBC154F}" type="presParOf" srcId="{6F950980-E2C7-440A-9A2E-3C4F6B53C04B}" destId="{EA7DA5EC-44E6-4E56-8A0C-0A29986EFD80}" srcOrd="0" destOrd="0" presId="urn:microsoft.com/office/officeart/2005/8/layout/orgChart1"/>
    <dgm:cxn modelId="{022E69A1-4EC0-4144-BDF7-B579359A0223}" type="presParOf" srcId="{6F950980-E2C7-440A-9A2E-3C4F6B53C04B}" destId="{D34E64D7-0D40-410B-9F0C-8CC9213BEE05}" srcOrd="1" destOrd="0" presId="urn:microsoft.com/office/officeart/2005/8/layout/orgChart1"/>
    <dgm:cxn modelId="{4521ED23-BE18-4035-9428-DF85C9B0756B}" type="presParOf" srcId="{CF476851-96E6-4708-BCA1-AACD2078D8FC}" destId="{030BB364-B610-476D-8DB0-E6235C892C1D}" srcOrd="1" destOrd="0" presId="urn:microsoft.com/office/officeart/2005/8/layout/orgChart1"/>
    <dgm:cxn modelId="{CADFDDA6-1D7A-48AE-A47D-E37DDFC1E4E8}" type="presParOf" srcId="{030BB364-B610-476D-8DB0-E6235C892C1D}" destId="{547375D3-6703-4644-9A36-B4EC7A8BFB2C}" srcOrd="0" destOrd="0" presId="urn:microsoft.com/office/officeart/2005/8/layout/orgChart1"/>
    <dgm:cxn modelId="{21751F7E-96A5-4788-A996-48BA49CF2888}" type="presParOf" srcId="{030BB364-B610-476D-8DB0-E6235C892C1D}" destId="{F879773E-CFF3-4A86-A669-7DE1948646FB}" srcOrd="1" destOrd="0" presId="urn:microsoft.com/office/officeart/2005/8/layout/orgChart1"/>
    <dgm:cxn modelId="{85C68C35-A8EE-4B7C-9952-45D57A628881}" type="presParOf" srcId="{F879773E-CFF3-4A86-A669-7DE1948646FB}" destId="{AC4AAF21-9622-4441-95B0-460FC62C5296}" srcOrd="0" destOrd="0" presId="urn:microsoft.com/office/officeart/2005/8/layout/orgChart1"/>
    <dgm:cxn modelId="{F2099800-A797-489D-AE03-CD5CDA4B944A}" type="presParOf" srcId="{AC4AAF21-9622-4441-95B0-460FC62C5296}" destId="{1C478165-0915-4A2B-8A70-829D06002444}" srcOrd="0" destOrd="0" presId="urn:microsoft.com/office/officeart/2005/8/layout/orgChart1"/>
    <dgm:cxn modelId="{BA9AD2BF-81D7-4208-8BDB-3B549DFA4175}" type="presParOf" srcId="{AC4AAF21-9622-4441-95B0-460FC62C5296}" destId="{44D0A65D-3BC5-4F83-BEEF-ED2AF3CB9859}" srcOrd="1" destOrd="0" presId="urn:microsoft.com/office/officeart/2005/8/layout/orgChart1"/>
    <dgm:cxn modelId="{B37D5654-A3BA-4089-9CEF-BE703A62A625}" type="presParOf" srcId="{F879773E-CFF3-4A86-A669-7DE1948646FB}" destId="{AE4FBA16-FD89-4350-AA8B-F603374FD204}" srcOrd="1" destOrd="0" presId="urn:microsoft.com/office/officeart/2005/8/layout/orgChart1"/>
    <dgm:cxn modelId="{062CE676-1107-4457-8858-6DDD3DAA48E0}" type="presParOf" srcId="{AE4FBA16-FD89-4350-AA8B-F603374FD204}" destId="{339B9887-784C-4526-8FB7-B99F7901D6F1}" srcOrd="0" destOrd="0" presId="urn:microsoft.com/office/officeart/2005/8/layout/orgChart1"/>
    <dgm:cxn modelId="{9E31BFE8-5C9C-40AA-84C9-E549717FF4DF}" type="presParOf" srcId="{AE4FBA16-FD89-4350-AA8B-F603374FD204}" destId="{65A8F712-E03D-453E-B655-34278FFA7EEE}" srcOrd="1" destOrd="0" presId="urn:microsoft.com/office/officeart/2005/8/layout/orgChart1"/>
    <dgm:cxn modelId="{FD54B1F6-B027-4E37-A908-A6A64109ED88}" type="presParOf" srcId="{65A8F712-E03D-453E-B655-34278FFA7EEE}" destId="{DF9AFEFF-9195-4C27-AD32-C4B7086589D8}" srcOrd="0" destOrd="0" presId="urn:microsoft.com/office/officeart/2005/8/layout/orgChart1"/>
    <dgm:cxn modelId="{D0E0BA98-4308-4F8E-A62A-1D87061A2DD1}" type="presParOf" srcId="{DF9AFEFF-9195-4C27-AD32-C4B7086589D8}" destId="{0A2B488F-1597-4F2E-8AD8-BD9924B34D7C}" srcOrd="0" destOrd="0" presId="urn:microsoft.com/office/officeart/2005/8/layout/orgChart1"/>
    <dgm:cxn modelId="{DCAD3596-7A45-42ED-8AA6-CBEA89D46A04}" type="presParOf" srcId="{DF9AFEFF-9195-4C27-AD32-C4B7086589D8}" destId="{6B03986F-31BC-4BFF-AC7A-0BA0A6E0F644}" srcOrd="1" destOrd="0" presId="urn:microsoft.com/office/officeart/2005/8/layout/orgChart1"/>
    <dgm:cxn modelId="{E4195609-2C89-4041-ABF3-F47A9A641741}" type="presParOf" srcId="{65A8F712-E03D-453E-B655-34278FFA7EEE}" destId="{F6A3ED05-2120-4FAF-85C5-9DA2D1614D36}" srcOrd="1" destOrd="0" presId="urn:microsoft.com/office/officeart/2005/8/layout/orgChart1"/>
    <dgm:cxn modelId="{70459917-EB14-47B1-AFC2-FDD2B212E2F8}" type="presParOf" srcId="{65A8F712-E03D-453E-B655-34278FFA7EEE}" destId="{20042B39-99FB-4C68-B4DA-CBE383D5A1BF}" srcOrd="2" destOrd="0" presId="urn:microsoft.com/office/officeart/2005/8/layout/orgChart1"/>
    <dgm:cxn modelId="{FEB3991B-B4E1-4F2D-B4D5-4EDC11800DB3}" type="presParOf" srcId="{F879773E-CFF3-4A86-A669-7DE1948646FB}" destId="{AD75E596-7325-4266-BA3C-06274F1F4F3B}" srcOrd="2" destOrd="0" presId="urn:microsoft.com/office/officeart/2005/8/layout/orgChart1"/>
    <dgm:cxn modelId="{3250852F-D670-4DF7-BB7A-F1E3C8DD8454}" type="presParOf" srcId="{CF476851-96E6-4708-BCA1-AACD2078D8FC}" destId="{AB1BEDE4-38A3-42F3-A93E-341E05064D86}" srcOrd="2" destOrd="0" presId="urn:microsoft.com/office/officeart/2005/8/layout/orgChart1"/>
    <dgm:cxn modelId="{457E9B76-9BB0-46B8-AC5E-B66C322A880E}" type="presParOf" srcId="{AB1BEDE4-38A3-42F3-A93E-341E05064D86}" destId="{2CE88BA5-1715-4AA9-91F2-DC4D1E452EB3}" srcOrd="0" destOrd="0" presId="urn:microsoft.com/office/officeart/2005/8/layout/orgChart1"/>
    <dgm:cxn modelId="{A035C8CE-75E3-4A25-8BB8-9642BA60B3F0}" type="presParOf" srcId="{AB1BEDE4-38A3-42F3-A93E-341E05064D86}" destId="{175939E8-FBDD-44F6-8053-70C774E0DC37}" srcOrd="1" destOrd="0" presId="urn:microsoft.com/office/officeart/2005/8/layout/orgChart1"/>
    <dgm:cxn modelId="{1FA95AC0-FDAA-4D59-89A1-C24CACC206C0}" type="presParOf" srcId="{175939E8-FBDD-44F6-8053-70C774E0DC37}" destId="{DF8BC190-6D14-4984-8E94-338EA3E8CCA0}" srcOrd="0" destOrd="0" presId="urn:microsoft.com/office/officeart/2005/8/layout/orgChart1"/>
    <dgm:cxn modelId="{9327FD92-1C4B-4B97-9614-CA197FF66AE0}" type="presParOf" srcId="{DF8BC190-6D14-4984-8E94-338EA3E8CCA0}" destId="{47D85AFE-6E94-4986-A294-5803CAB585CA}" srcOrd="0" destOrd="0" presId="urn:microsoft.com/office/officeart/2005/8/layout/orgChart1"/>
    <dgm:cxn modelId="{D11FB047-0882-4F6C-8F35-FFBC095EF484}" type="presParOf" srcId="{DF8BC190-6D14-4984-8E94-338EA3E8CCA0}" destId="{C70D300D-B117-4964-84D1-7DE62CF82AD8}" srcOrd="1" destOrd="0" presId="urn:microsoft.com/office/officeart/2005/8/layout/orgChart1"/>
    <dgm:cxn modelId="{ACC0F321-9E8A-4ABD-BDEF-78ACCA810226}" type="presParOf" srcId="{175939E8-FBDD-44F6-8053-70C774E0DC37}" destId="{228D031D-992C-484D-BBE9-984361E2572B}" srcOrd="1" destOrd="0" presId="urn:microsoft.com/office/officeart/2005/8/layout/orgChart1"/>
    <dgm:cxn modelId="{50872013-4C49-4CEF-842F-B6381BCD3840}" type="presParOf" srcId="{175939E8-FBDD-44F6-8053-70C774E0DC37}" destId="{B53C8235-D069-4A08-A537-DB9C8B321E62}" srcOrd="2" destOrd="0" presId="urn:microsoft.com/office/officeart/2005/8/layout/orgChart1"/>
    <dgm:cxn modelId="{9D292312-EDD9-412C-B74C-569165F94333}" type="presParOf" srcId="{12A5F43E-088A-4391-8789-FADAEEBCC86A}" destId="{6386B770-AE3C-4F2B-A9DE-7A9E2928DA70}" srcOrd="6" destOrd="0" presId="urn:microsoft.com/office/officeart/2005/8/layout/orgChart1"/>
    <dgm:cxn modelId="{A3EF4E28-D1AE-467C-B8AB-AB4EC1A62129}" type="presParOf" srcId="{12A5F43E-088A-4391-8789-FADAEEBCC86A}" destId="{1F6CEBD5-3D88-4CE1-82D3-16F9AEF86950}" srcOrd="7" destOrd="0" presId="urn:microsoft.com/office/officeart/2005/8/layout/orgChart1"/>
    <dgm:cxn modelId="{37D5323E-BA4E-4045-8EF4-6B719AF47E45}" type="presParOf" srcId="{1F6CEBD5-3D88-4CE1-82D3-16F9AEF86950}" destId="{8729DEA3-2947-4A35-98A8-19CD65506C99}" srcOrd="0" destOrd="0" presId="urn:microsoft.com/office/officeart/2005/8/layout/orgChart1"/>
    <dgm:cxn modelId="{D0B18839-BB51-4CBE-B8AB-92C877064C03}" type="presParOf" srcId="{8729DEA3-2947-4A35-98A8-19CD65506C99}" destId="{AFC59955-1BE3-49C3-9687-0AF7AE927ACF}" srcOrd="0" destOrd="0" presId="urn:microsoft.com/office/officeart/2005/8/layout/orgChart1"/>
    <dgm:cxn modelId="{F4CFA29C-72CC-4D9F-80B7-582EA3CE1B7C}" type="presParOf" srcId="{8729DEA3-2947-4A35-98A8-19CD65506C99}" destId="{B7F5DF0D-8E28-43BF-B0AC-98629C5F0837}" srcOrd="1" destOrd="0" presId="urn:microsoft.com/office/officeart/2005/8/layout/orgChart1"/>
    <dgm:cxn modelId="{23DE7EF1-8C08-4E08-AEEE-47F6C9989274}" type="presParOf" srcId="{1F6CEBD5-3D88-4CE1-82D3-16F9AEF86950}" destId="{88E5C529-819D-4AEF-AB37-F6ADFDD1485C}" srcOrd="1" destOrd="0" presId="urn:microsoft.com/office/officeart/2005/8/layout/orgChart1"/>
    <dgm:cxn modelId="{71F830A2-E540-41D2-A388-08FC4C0DD919}" type="presParOf" srcId="{88E5C529-819D-4AEF-AB37-F6ADFDD1485C}" destId="{6545DFB7-2132-4BEE-B0DD-9FC75761A74B}" srcOrd="0" destOrd="0" presId="urn:microsoft.com/office/officeart/2005/8/layout/orgChart1"/>
    <dgm:cxn modelId="{B53094CD-AC28-4E31-B73E-693DD470E2E2}" type="presParOf" srcId="{88E5C529-819D-4AEF-AB37-F6ADFDD1485C}" destId="{9C1925EE-BAB5-42EE-96C8-F7DAAE04509A}" srcOrd="1" destOrd="0" presId="urn:microsoft.com/office/officeart/2005/8/layout/orgChart1"/>
    <dgm:cxn modelId="{37E8526E-A691-42E0-9476-93D9AD9CABAA}" type="presParOf" srcId="{9C1925EE-BAB5-42EE-96C8-F7DAAE04509A}" destId="{23864116-D486-4E18-AEAD-377220389B82}" srcOrd="0" destOrd="0" presId="urn:microsoft.com/office/officeart/2005/8/layout/orgChart1"/>
    <dgm:cxn modelId="{F39B1D08-77F4-44F5-964B-3632BAEF13E5}" type="presParOf" srcId="{23864116-D486-4E18-AEAD-377220389B82}" destId="{A5F51D1D-1C58-4595-9345-8F2C2A38F186}" srcOrd="0" destOrd="0" presId="urn:microsoft.com/office/officeart/2005/8/layout/orgChart1"/>
    <dgm:cxn modelId="{8C9006C6-7977-4623-8FF0-034FD0A9E3EF}" type="presParOf" srcId="{23864116-D486-4E18-AEAD-377220389B82}" destId="{DB389C69-08B3-4AE2-9376-6EDECC63862B}" srcOrd="1" destOrd="0" presId="urn:microsoft.com/office/officeart/2005/8/layout/orgChart1"/>
    <dgm:cxn modelId="{49BCCBA6-09CF-42F6-AC48-5CA69166343C}" type="presParOf" srcId="{9C1925EE-BAB5-42EE-96C8-F7DAAE04509A}" destId="{337304CB-8E4F-4370-B759-6C5027E71B98}" srcOrd="1" destOrd="0" presId="urn:microsoft.com/office/officeart/2005/8/layout/orgChart1"/>
    <dgm:cxn modelId="{E9DF4B41-CCBA-480A-B05D-309D7E52935B}" type="presParOf" srcId="{337304CB-8E4F-4370-B759-6C5027E71B98}" destId="{FBF3C7CD-7909-405A-93DA-B5A39F383A89}" srcOrd="0" destOrd="0" presId="urn:microsoft.com/office/officeart/2005/8/layout/orgChart1"/>
    <dgm:cxn modelId="{3BFCA666-1589-43C8-AD04-54BBE9205393}" type="presParOf" srcId="{337304CB-8E4F-4370-B759-6C5027E71B98}" destId="{6300E3CF-E8C2-4BD5-A7F1-B08C0B632DC0}" srcOrd="1" destOrd="0" presId="urn:microsoft.com/office/officeart/2005/8/layout/orgChart1"/>
    <dgm:cxn modelId="{D1C3AA01-AD76-47F8-87CA-47B8B9E01661}" type="presParOf" srcId="{6300E3CF-E8C2-4BD5-A7F1-B08C0B632DC0}" destId="{30016309-3009-43FB-AD1D-FFB2417D3EEF}" srcOrd="0" destOrd="0" presId="urn:microsoft.com/office/officeart/2005/8/layout/orgChart1"/>
    <dgm:cxn modelId="{100ACDDB-AB94-481E-A95C-F1FECC08F18A}" type="presParOf" srcId="{30016309-3009-43FB-AD1D-FFB2417D3EEF}" destId="{F07CACCC-1D4E-470D-9C67-65D6B7ED116C}" srcOrd="0" destOrd="0" presId="urn:microsoft.com/office/officeart/2005/8/layout/orgChart1"/>
    <dgm:cxn modelId="{6AF54541-BB7F-489C-9BA6-AAB24AF8CFE4}" type="presParOf" srcId="{30016309-3009-43FB-AD1D-FFB2417D3EEF}" destId="{BBFDFE8D-FE62-469A-A7E0-EFD1CBC37603}" srcOrd="1" destOrd="0" presId="urn:microsoft.com/office/officeart/2005/8/layout/orgChart1"/>
    <dgm:cxn modelId="{54C86E31-B9F2-4771-AD58-1CCAD2073DE7}" type="presParOf" srcId="{6300E3CF-E8C2-4BD5-A7F1-B08C0B632DC0}" destId="{616DBD2B-2776-441E-91F3-CECD4CE12824}" srcOrd="1" destOrd="0" presId="urn:microsoft.com/office/officeart/2005/8/layout/orgChart1"/>
    <dgm:cxn modelId="{1D24599C-E7E0-4000-A35B-19A0D10C2AA7}" type="presParOf" srcId="{6300E3CF-E8C2-4BD5-A7F1-B08C0B632DC0}" destId="{F1DCC0CC-D540-488E-8070-83C4B280172F}" srcOrd="2" destOrd="0" presId="urn:microsoft.com/office/officeart/2005/8/layout/orgChart1"/>
    <dgm:cxn modelId="{C205539F-B805-4C8D-AC5B-27951B6079F0}" type="presParOf" srcId="{9C1925EE-BAB5-42EE-96C8-F7DAAE04509A}" destId="{3E30ABD3-1101-4373-8D2A-DC4DCD91E746}" srcOrd="2" destOrd="0" presId="urn:microsoft.com/office/officeart/2005/8/layout/orgChart1"/>
    <dgm:cxn modelId="{B3AF5269-265D-4F17-85EE-2D2B4DEB1B94}" type="presParOf" srcId="{1F6CEBD5-3D88-4CE1-82D3-16F9AEF86950}" destId="{253FE492-A630-4FCD-94E4-D677D7723F8D}" srcOrd="2" destOrd="0" presId="urn:microsoft.com/office/officeart/2005/8/layout/orgChart1"/>
    <dgm:cxn modelId="{1BC6298C-016A-40DF-9715-80BA983A281A}" type="presParOf" srcId="{253FE492-A630-4FCD-94E4-D677D7723F8D}" destId="{0F12F8AE-4CF8-4CA1-9C73-2C0A52ACDF15}" srcOrd="0" destOrd="0" presId="urn:microsoft.com/office/officeart/2005/8/layout/orgChart1"/>
    <dgm:cxn modelId="{82B008B4-AF6B-4134-89CD-5F26F6CA990F}" type="presParOf" srcId="{253FE492-A630-4FCD-94E4-D677D7723F8D}" destId="{E2210FCB-115D-4418-AEA2-152F5D96DFB6}" srcOrd="1" destOrd="0" presId="urn:microsoft.com/office/officeart/2005/8/layout/orgChart1"/>
    <dgm:cxn modelId="{4E5B65E2-8914-498A-997A-3FFA450DFCF5}" type="presParOf" srcId="{E2210FCB-115D-4418-AEA2-152F5D96DFB6}" destId="{6C134314-A6C3-4BC4-A45D-2D4CA3F3FDA0}" srcOrd="0" destOrd="0" presId="urn:microsoft.com/office/officeart/2005/8/layout/orgChart1"/>
    <dgm:cxn modelId="{54D560C7-74DC-4486-862D-42BB7CA1CAA4}" type="presParOf" srcId="{6C134314-A6C3-4BC4-A45D-2D4CA3F3FDA0}" destId="{71740D9B-5A77-473F-9D9E-11F6921E8A2D}" srcOrd="0" destOrd="0" presId="urn:microsoft.com/office/officeart/2005/8/layout/orgChart1"/>
    <dgm:cxn modelId="{C469BD32-22AA-420C-AA69-D6476F17FBFD}" type="presParOf" srcId="{6C134314-A6C3-4BC4-A45D-2D4CA3F3FDA0}" destId="{94DF1A86-FD28-4DA4-B33D-386A45A71576}" srcOrd="1" destOrd="0" presId="urn:microsoft.com/office/officeart/2005/8/layout/orgChart1"/>
    <dgm:cxn modelId="{1F240391-DB2E-46A8-823B-FF1EBD270002}" type="presParOf" srcId="{E2210FCB-115D-4418-AEA2-152F5D96DFB6}" destId="{9AEA17F2-AEE7-4EA5-9E28-69C53588265C}" srcOrd="1" destOrd="0" presId="urn:microsoft.com/office/officeart/2005/8/layout/orgChart1"/>
    <dgm:cxn modelId="{2FB36721-CCA4-4033-AA33-8096E336B311}" type="presParOf" srcId="{E2210FCB-115D-4418-AEA2-152F5D96DFB6}" destId="{9C4800EE-1EA3-4744-BBF6-2981827046F5}" srcOrd="2" destOrd="0" presId="urn:microsoft.com/office/officeart/2005/8/layout/orgChart1"/>
    <dgm:cxn modelId="{8363FC50-71CD-4E87-8667-2B6BC0A48EBB}" type="presParOf" srcId="{12A5F43E-088A-4391-8789-FADAEEBCC86A}" destId="{605DA715-B25F-4428-9FE2-83AC9CBFCF27}" srcOrd="8" destOrd="0" presId="urn:microsoft.com/office/officeart/2005/8/layout/orgChart1"/>
    <dgm:cxn modelId="{B100367E-1D05-4965-8DB6-9689D29B9618}" type="presParOf" srcId="{12A5F43E-088A-4391-8789-FADAEEBCC86A}" destId="{9619D4BF-60B4-4D60-B2D2-AE72197EC423}" srcOrd="9" destOrd="0" presId="urn:microsoft.com/office/officeart/2005/8/layout/orgChart1"/>
    <dgm:cxn modelId="{82F34CF2-AAFC-409E-9ACD-5CB794E562E8}" type="presParOf" srcId="{9619D4BF-60B4-4D60-B2D2-AE72197EC423}" destId="{F0097F80-B8A3-479D-AE69-FD96A0262F7D}" srcOrd="0" destOrd="0" presId="urn:microsoft.com/office/officeart/2005/8/layout/orgChart1"/>
    <dgm:cxn modelId="{1A67E36C-0B70-41EA-8BDF-B3E0A55D4EC2}" type="presParOf" srcId="{F0097F80-B8A3-479D-AE69-FD96A0262F7D}" destId="{0C97BFA1-31A6-4183-8426-9D9CF7F23243}" srcOrd="0" destOrd="0" presId="urn:microsoft.com/office/officeart/2005/8/layout/orgChart1"/>
    <dgm:cxn modelId="{399662B0-FBA3-4094-A44B-9FD69769C234}" type="presParOf" srcId="{F0097F80-B8A3-479D-AE69-FD96A0262F7D}" destId="{9DCE8E06-2D0A-4893-983A-A31A257F655B}" srcOrd="1" destOrd="0" presId="urn:microsoft.com/office/officeart/2005/8/layout/orgChart1"/>
    <dgm:cxn modelId="{6BBE65C9-6313-4A90-BB32-A7BCE49A427C}" type="presParOf" srcId="{9619D4BF-60B4-4D60-B2D2-AE72197EC423}" destId="{C2300658-E78B-400A-ABED-A86C4EC66E17}" srcOrd="1" destOrd="0" presId="urn:microsoft.com/office/officeart/2005/8/layout/orgChart1"/>
    <dgm:cxn modelId="{A17CA97F-D01E-4DD5-A38B-135E7D7F7962}" type="presParOf" srcId="{C2300658-E78B-400A-ABED-A86C4EC66E17}" destId="{15BC5A7C-94ED-4CE0-87A9-AB0EFD5C583D}" srcOrd="0" destOrd="0" presId="urn:microsoft.com/office/officeart/2005/8/layout/orgChart1"/>
    <dgm:cxn modelId="{BB7E990C-977B-46C7-A45E-7045B3BD3FB9}" type="presParOf" srcId="{C2300658-E78B-400A-ABED-A86C4EC66E17}" destId="{0F73CE4E-66D6-48F0-8F1E-E30E034FE515}" srcOrd="1" destOrd="0" presId="urn:microsoft.com/office/officeart/2005/8/layout/orgChart1"/>
    <dgm:cxn modelId="{550F4DE2-4251-4CFB-916A-0A4C5460CF1C}" type="presParOf" srcId="{0F73CE4E-66D6-48F0-8F1E-E30E034FE515}" destId="{D2F482C6-01C5-4E4D-BD02-5C3D932B7626}" srcOrd="0" destOrd="0" presId="urn:microsoft.com/office/officeart/2005/8/layout/orgChart1"/>
    <dgm:cxn modelId="{DD92BEB8-3561-46EA-BEF7-68358870EA72}" type="presParOf" srcId="{D2F482C6-01C5-4E4D-BD02-5C3D932B7626}" destId="{25C0CBB5-1F17-4E71-829B-FE06AC64D102}" srcOrd="0" destOrd="0" presId="urn:microsoft.com/office/officeart/2005/8/layout/orgChart1"/>
    <dgm:cxn modelId="{06F1123A-1FAF-4812-8E95-2AD284336B43}" type="presParOf" srcId="{D2F482C6-01C5-4E4D-BD02-5C3D932B7626}" destId="{15F50131-6BB5-4093-9AEA-29EB1F6D28F3}" srcOrd="1" destOrd="0" presId="urn:microsoft.com/office/officeart/2005/8/layout/orgChart1"/>
    <dgm:cxn modelId="{1E10B757-1965-42A5-A1D1-D2CF763F00BA}" type="presParOf" srcId="{0F73CE4E-66D6-48F0-8F1E-E30E034FE515}" destId="{D91E0006-315B-416A-9A39-B2786D5425C4}" srcOrd="1" destOrd="0" presId="urn:microsoft.com/office/officeart/2005/8/layout/orgChart1"/>
    <dgm:cxn modelId="{CAE3A98B-2724-4698-B0AB-16A3FCE4EDC7}" type="presParOf" srcId="{D91E0006-315B-416A-9A39-B2786D5425C4}" destId="{DB324D37-8672-4BF2-971C-EF5A3AD45F22}" srcOrd="0" destOrd="0" presId="urn:microsoft.com/office/officeart/2005/8/layout/orgChart1"/>
    <dgm:cxn modelId="{97FD3D80-A41C-4DAE-A6EB-E6613A0C21C2}" type="presParOf" srcId="{D91E0006-315B-416A-9A39-B2786D5425C4}" destId="{7E392F73-AB45-4F73-B3C0-5072F1E5AAC7}" srcOrd="1" destOrd="0" presId="urn:microsoft.com/office/officeart/2005/8/layout/orgChart1"/>
    <dgm:cxn modelId="{E10BA2EF-E0FA-4F9F-AC99-A950340E85B6}" type="presParOf" srcId="{7E392F73-AB45-4F73-B3C0-5072F1E5AAC7}" destId="{438F7496-FF94-4673-9BBD-CDB96BFDDA76}" srcOrd="0" destOrd="0" presId="urn:microsoft.com/office/officeart/2005/8/layout/orgChart1"/>
    <dgm:cxn modelId="{2B35DF25-B902-45FA-8C2A-6D888AA97CB8}" type="presParOf" srcId="{438F7496-FF94-4673-9BBD-CDB96BFDDA76}" destId="{6EB1E711-9358-4234-86B4-D0918E656F21}" srcOrd="0" destOrd="0" presId="urn:microsoft.com/office/officeart/2005/8/layout/orgChart1"/>
    <dgm:cxn modelId="{C569247F-678C-44EE-864C-7F4BD657E3DF}" type="presParOf" srcId="{438F7496-FF94-4673-9BBD-CDB96BFDDA76}" destId="{2A8703F5-4021-41A9-9C9F-4973745D4C5D}" srcOrd="1" destOrd="0" presId="urn:microsoft.com/office/officeart/2005/8/layout/orgChart1"/>
    <dgm:cxn modelId="{AC4CFFEB-1019-4364-A8E2-ECEAA0E52129}" type="presParOf" srcId="{7E392F73-AB45-4F73-B3C0-5072F1E5AAC7}" destId="{0839030D-C384-4154-8036-EBFFCF0E7E8C}" srcOrd="1" destOrd="0" presId="urn:microsoft.com/office/officeart/2005/8/layout/orgChart1"/>
    <dgm:cxn modelId="{F45E41EE-D3E9-4C6F-90A8-9ACDF4F860BE}" type="presParOf" srcId="{7E392F73-AB45-4F73-B3C0-5072F1E5AAC7}" destId="{A3B54B2B-F6B1-4A4D-AF3C-80C1CB290A2B}" srcOrd="2" destOrd="0" presId="urn:microsoft.com/office/officeart/2005/8/layout/orgChart1"/>
    <dgm:cxn modelId="{404762B7-42F6-4E1A-8AFD-90D2737D019D}" type="presParOf" srcId="{0F73CE4E-66D6-48F0-8F1E-E30E034FE515}" destId="{62AEC058-4E97-45F3-8567-D62A6826D022}" srcOrd="2" destOrd="0" presId="urn:microsoft.com/office/officeart/2005/8/layout/orgChart1"/>
    <dgm:cxn modelId="{91F050A8-FBCC-4027-99B3-04A8DBCC158F}" type="presParOf" srcId="{9619D4BF-60B4-4D60-B2D2-AE72197EC423}" destId="{ABD973A2-BC58-44D1-8211-D621C7B0E2B0}" srcOrd="2" destOrd="0" presId="urn:microsoft.com/office/officeart/2005/8/layout/orgChart1"/>
    <dgm:cxn modelId="{205AF86D-2B93-4103-853A-071FCB1C0036}" type="presParOf" srcId="{ABD973A2-BC58-44D1-8211-D621C7B0E2B0}" destId="{3B8E168F-A2AB-42B0-AEC8-012F71181F1F}" srcOrd="0" destOrd="0" presId="urn:microsoft.com/office/officeart/2005/8/layout/orgChart1"/>
    <dgm:cxn modelId="{EB394194-3A97-4D51-B4EE-CF37A9A80F54}" type="presParOf" srcId="{ABD973A2-BC58-44D1-8211-D621C7B0E2B0}" destId="{CDA59A34-6CFE-4674-8E0D-1711D54A3170}" srcOrd="1" destOrd="0" presId="urn:microsoft.com/office/officeart/2005/8/layout/orgChart1"/>
    <dgm:cxn modelId="{69C253CB-CAFF-4A11-9586-D41322830C4C}" type="presParOf" srcId="{CDA59A34-6CFE-4674-8E0D-1711D54A3170}" destId="{DB6C330D-2A2F-48E8-B011-CF23C82F620A}" srcOrd="0" destOrd="0" presId="urn:microsoft.com/office/officeart/2005/8/layout/orgChart1"/>
    <dgm:cxn modelId="{96A0D8EF-9D74-47C9-91C9-BA5F282B8D01}" type="presParOf" srcId="{DB6C330D-2A2F-48E8-B011-CF23C82F620A}" destId="{75CB9057-6824-4B01-B24B-0811EC783793}" srcOrd="0" destOrd="0" presId="urn:microsoft.com/office/officeart/2005/8/layout/orgChart1"/>
    <dgm:cxn modelId="{89BB3246-218E-472F-AE7D-1FBEA5113376}" type="presParOf" srcId="{DB6C330D-2A2F-48E8-B011-CF23C82F620A}" destId="{FD2D2B52-2776-43D5-8286-B54F24534833}" srcOrd="1" destOrd="0" presId="urn:microsoft.com/office/officeart/2005/8/layout/orgChart1"/>
    <dgm:cxn modelId="{42718826-7D32-4E22-8345-C3D7B4EB33A1}" type="presParOf" srcId="{CDA59A34-6CFE-4674-8E0D-1711D54A3170}" destId="{0630491A-1A70-44A1-A81C-D8F111D6C66D}" srcOrd="1" destOrd="0" presId="urn:microsoft.com/office/officeart/2005/8/layout/orgChart1"/>
    <dgm:cxn modelId="{F0900AFE-D64B-4FBA-BE36-4DF39837C514}" type="presParOf" srcId="{CDA59A34-6CFE-4674-8E0D-1711D54A3170}" destId="{DE139CAF-86D1-4916-B665-A6375F890FCB}" srcOrd="2" destOrd="0" presId="urn:microsoft.com/office/officeart/2005/8/layout/orgChart1"/>
    <dgm:cxn modelId="{F05D94CC-1C72-4F29-955A-4DC4F03BBAEE}" type="presParOf" srcId="{8F78D92D-890C-4DAA-9712-E4A2C227C90B}" destId="{437A0039-4D28-44A3-984E-B156DED0CC1A}" srcOrd="2" destOrd="0" presId="urn:microsoft.com/office/officeart/2005/8/layout/orgChart1"/>
    <dgm:cxn modelId="{0BCBD064-6E82-4246-919C-5506AB1A7DC1}" type="presParOf" srcId="{437A0039-4D28-44A3-984E-B156DED0CC1A}" destId="{32576871-290E-47AC-B543-1D347E25FA34}" srcOrd="0" destOrd="0" presId="urn:microsoft.com/office/officeart/2005/8/layout/orgChart1"/>
    <dgm:cxn modelId="{DF74DA7E-5DD3-493B-B699-7458D7F01A78}" type="presParOf" srcId="{437A0039-4D28-44A3-984E-B156DED0CC1A}" destId="{D32F9420-D25E-4FCC-9A70-2EBB66F57EA6}" srcOrd="1" destOrd="0" presId="urn:microsoft.com/office/officeart/2005/8/layout/orgChart1"/>
    <dgm:cxn modelId="{9CDC64D9-DB81-4A27-9795-5055F4516447}" type="presParOf" srcId="{D32F9420-D25E-4FCC-9A70-2EBB66F57EA6}" destId="{E904AF78-F730-4582-AB92-68BE4450ED8A}" srcOrd="0" destOrd="0" presId="urn:microsoft.com/office/officeart/2005/8/layout/orgChart1"/>
    <dgm:cxn modelId="{39B7A71A-C651-4A94-982F-6C82448A24CD}" type="presParOf" srcId="{E904AF78-F730-4582-AB92-68BE4450ED8A}" destId="{B8A882C1-D66C-4B35-AC9C-9B92FF6D4642}" srcOrd="0" destOrd="0" presId="urn:microsoft.com/office/officeart/2005/8/layout/orgChart1"/>
    <dgm:cxn modelId="{5B80B3BB-A363-48FE-BED2-65A559CE43E3}" type="presParOf" srcId="{E904AF78-F730-4582-AB92-68BE4450ED8A}" destId="{ADBDC2B5-B20F-4EAD-BCA4-250BD3DDF9A2}" srcOrd="1" destOrd="0" presId="urn:microsoft.com/office/officeart/2005/8/layout/orgChart1"/>
    <dgm:cxn modelId="{1B69CF83-DEA2-4C3E-AB71-1D2AA455EBF6}" type="presParOf" srcId="{D32F9420-D25E-4FCC-9A70-2EBB66F57EA6}" destId="{748ECA69-A276-4A25-AAAA-A5EF4162FBB5}" srcOrd="1" destOrd="0" presId="urn:microsoft.com/office/officeart/2005/8/layout/orgChart1"/>
    <dgm:cxn modelId="{407C77E5-F868-4A50-B743-81AB9DF54986}" type="presParOf" srcId="{D32F9420-D25E-4FCC-9A70-2EBB66F57EA6}" destId="{7741F9D7-9B13-4564-9445-8F1DD8B14E68}" srcOrd="2" destOrd="0" presId="urn:microsoft.com/office/officeart/2005/8/layout/orgChart1"/>
    <dgm:cxn modelId="{1A49B1E5-0886-4E00-B725-8A8EEE274AF4}" type="presParOf" srcId="{437A0039-4D28-44A3-984E-B156DED0CC1A}" destId="{2B81358B-F421-49CE-8D59-699DACCF0F57}" srcOrd="2" destOrd="0" presId="urn:microsoft.com/office/officeart/2005/8/layout/orgChart1"/>
    <dgm:cxn modelId="{2E39C901-B162-426A-9517-EC2C03712668}" type="presParOf" srcId="{437A0039-4D28-44A3-984E-B156DED0CC1A}" destId="{2D343656-441D-4E12-B24F-DEB4FC84C5D4}" srcOrd="3" destOrd="0" presId="urn:microsoft.com/office/officeart/2005/8/layout/orgChart1"/>
    <dgm:cxn modelId="{7329FA3F-B6B2-4F70-A67E-1D258864150B}" type="presParOf" srcId="{2D343656-441D-4E12-B24F-DEB4FC84C5D4}" destId="{9D184912-03C5-4C1B-A612-5DE9BD7DF067}" srcOrd="0" destOrd="0" presId="urn:microsoft.com/office/officeart/2005/8/layout/orgChart1"/>
    <dgm:cxn modelId="{98C026AA-59FF-4796-9AEE-3122C6EE2DD4}" type="presParOf" srcId="{9D184912-03C5-4C1B-A612-5DE9BD7DF067}" destId="{DC3686E4-4D5E-4075-9633-C6825457EF3A}" srcOrd="0" destOrd="0" presId="urn:microsoft.com/office/officeart/2005/8/layout/orgChart1"/>
    <dgm:cxn modelId="{89C4F465-0502-47BA-8A7D-34B855F8AFBF}" type="presParOf" srcId="{9D184912-03C5-4C1B-A612-5DE9BD7DF067}" destId="{B491D230-E9E1-4257-AA5F-018EEC1CC56D}" srcOrd="1" destOrd="0" presId="urn:microsoft.com/office/officeart/2005/8/layout/orgChart1"/>
    <dgm:cxn modelId="{F79B61AA-E7A7-47A2-8B43-E1BF8C1346B1}" type="presParOf" srcId="{2D343656-441D-4E12-B24F-DEB4FC84C5D4}" destId="{681D4651-9050-4A33-B945-FC9D9BD686CD}" srcOrd="1" destOrd="0" presId="urn:microsoft.com/office/officeart/2005/8/layout/orgChart1"/>
    <dgm:cxn modelId="{2EE8989B-0C4D-4C07-BFBC-4A94BC26E9D7}" type="presParOf" srcId="{2D343656-441D-4E12-B24F-DEB4FC84C5D4}" destId="{D0BD9298-FBA1-49EE-9BE3-62588DA6C0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EEEA9E-75CF-480F-B35E-E06B74850BE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43EFEC1-814D-401E-9D00-E6E9CAA2E06B}">
      <dgm:prSet phldrT="[Tekst]" custT="1"/>
      <dgm:spPr/>
      <dgm:t>
        <a:bodyPr/>
        <a:lstStyle/>
        <a:p>
          <a:r>
            <a:rPr lang="nb-NO" sz="800" dirty="0"/>
            <a:t>Instituttleder</a:t>
          </a:r>
        </a:p>
      </dgm:t>
    </dgm:pt>
    <dgm:pt modelId="{52150BE5-C36C-4ABE-814B-40DED20BB42D}" type="parTrans" cxnId="{D68B8ECF-4D36-4384-A7C4-9E9D09E26BFA}">
      <dgm:prSet/>
      <dgm:spPr/>
      <dgm:t>
        <a:bodyPr/>
        <a:lstStyle/>
        <a:p>
          <a:endParaRPr lang="nb-NO"/>
        </a:p>
      </dgm:t>
    </dgm:pt>
    <dgm:pt modelId="{C85B452E-0472-4A45-BBD5-B146310707F8}" type="sibTrans" cxnId="{D68B8ECF-4D36-4384-A7C4-9E9D09E26BFA}">
      <dgm:prSet/>
      <dgm:spPr/>
      <dgm:t>
        <a:bodyPr/>
        <a:lstStyle/>
        <a:p>
          <a:endParaRPr lang="nb-NO"/>
        </a:p>
      </dgm:t>
    </dgm:pt>
    <dgm:pt modelId="{C281E20F-D5C5-4A9F-BD7A-889214299C3B}" type="asst">
      <dgm:prSet phldrT="[Tekst]" custT="1"/>
      <dgm:spPr/>
      <dgm:t>
        <a:bodyPr/>
        <a:lstStyle/>
        <a:p>
          <a:r>
            <a:rPr lang="nb-NO" sz="800" dirty="0"/>
            <a:t>Nestleder(e)</a:t>
          </a:r>
        </a:p>
        <a:p>
          <a:r>
            <a:rPr lang="nb-NO" sz="800" dirty="0"/>
            <a:t>Utdanningsleder</a:t>
          </a:r>
        </a:p>
        <a:p>
          <a:r>
            <a:rPr lang="nb-NO" sz="800" dirty="0"/>
            <a:t>Forskerutdanningsleder</a:t>
          </a:r>
        </a:p>
      </dgm:t>
    </dgm:pt>
    <dgm:pt modelId="{EA1A6EC8-DC28-45C7-975B-610924587DF0}" type="parTrans" cxnId="{B99381AD-372B-47CC-90EB-4D07DF989329}">
      <dgm:prSet/>
      <dgm:spPr/>
      <dgm:t>
        <a:bodyPr/>
        <a:lstStyle/>
        <a:p>
          <a:endParaRPr lang="nb-NO"/>
        </a:p>
      </dgm:t>
    </dgm:pt>
    <dgm:pt modelId="{715B39AD-E271-4AB1-908D-FA54185AB271}" type="sibTrans" cxnId="{B99381AD-372B-47CC-90EB-4D07DF989329}">
      <dgm:prSet/>
      <dgm:spPr/>
      <dgm:t>
        <a:bodyPr/>
        <a:lstStyle/>
        <a:p>
          <a:endParaRPr lang="nb-NO"/>
        </a:p>
      </dgm:t>
    </dgm:pt>
    <dgm:pt modelId="{26037865-6355-4726-B320-465A6A020CB7}">
      <dgm:prSet phldrT="[Tekst]" custT="1"/>
      <dgm:spPr/>
      <dgm:t>
        <a:bodyPr/>
        <a:lstStyle/>
        <a:p>
          <a:r>
            <a:rPr lang="nb-NO" sz="800" dirty="0"/>
            <a:t>UIO-LEDER INDREMEDISIN PÅ TVERS AV SYKEHUS	</a:t>
          </a:r>
        </a:p>
      </dgm:t>
    </dgm:pt>
    <dgm:pt modelId="{FA26B363-4FD6-4D5E-B83E-1027825BBF9F}" type="parTrans" cxnId="{7AA8FFBA-19C4-4201-8237-E2A79EFD7CD1}">
      <dgm:prSet/>
      <dgm:spPr/>
      <dgm:t>
        <a:bodyPr/>
        <a:lstStyle/>
        <a:p>
          <a:endParaRPr lang="nb-NO"/>
        </a:p>
      </dgm:t>
    </dgm:pt>
    <dgm:pt modelId="{19E8B60E-58FA-46BC-81A9-D35334BD3F82}" type="sibTrans" cxnId="{7AA8FFBA-19C4-4201-8237-E2A79EFD7CD1}">
      <dgm:prSet/>
      <dgm:spPr/>
      <dgm:t>
        <a:bodyPr/>
        <a:lstStyle/>
        <a:p>
          <a:endParaRPr lang="nb-NO"/>
        </a:p>
      </dgm:t>
    </dgm:pt>
    <dgm:pt modelId="{9AAD03C2-DA2F-42BD-9C7D-B5A715B237DC}">
      <dgm:prSet phldrT="[Tekst]" custT="1"/>
      <dgm:spPr/>
      <dgm:t>
        <a:bodyPr/>
        <a:lstStyle/>
        <a:p>
          <a:r>
            <a:rPr lang="nb-NO" sz="800" dirty="0"/>
            <a:t>UIO-LEDER GYN/OBST PÅ TVERS AV SYKEHUS</a:t>
          </a:r>
        </a:p>
      </dgm:t>
    </dgm:pt>
    <dgm:pt modelId="{3188C73F-CF3B-467B-BF20-8877D94CF690}" type="parTrans" cxnId="{2A75E107-C107-4BA5-905F-833F27FB30A8}">
      <dgm:prSet/>
      <dgm:spPr/>
      <dgm:t>
        <a:bodyPr/>
        <a:lstStyle/>
        <a:p>
          <a:endParaRPr lang="nb-NO"/>
        </a:p>
      </dgm:t>
    </dgm:pt>
    <dgm:pt modelId="{3E563751-50A1-456D-933E-3E7A9B898146}" type="sibTrans" cxnId="{2A75E107-C107-4BA5-905F-833F27FB30A8}">
      <dgm:prSet/>
      <dgm:spPr/>
      <dgm:t>
        <a:bodyPr/>
        <a:lstStyle/>
        <a:p>
          <a:endParaRPr lang="nb-NO"/>
        </a:p>
      </dgm:t>
    </dgm:pt>
    <dgm:pt modelId="{EFA71DFA-C6C0-418A-BA2E-EFC1BCC64790}">
      <dgm:prSet custT="1"/>
      <dgm:spPr/>
      <dgm:t>
        <a:bodyPr/>
        <a:lstStyle/>
        <a:p>
          <a:r>
            <a:rPr lang="nb-NO" sz="800" dirty="0"/>
            <a:t>UIO-LEDER RADIOLOGI PÅ TVERS AV SYKEHUS</a:t>
          </a:r>
        </a:p>
      </dgm:t>
    </dgm:pt>
    <dgm:pt modelId="{EEFD8B23-F38E-4047-8CA9-12E4D4C95099}" type="parTrans" cxnId="{60719A29-42AE-4344-86E4-E9B6694BDE79}">
      <dgm:prSet/>
      <dgm:spPr/>
      <dgm:t>
        <a:bodyPr/>
        <a:lstStyle/>
        <a:p>
          <a:endParaRPr lang="nb-NO"/>
        </a:p>
      </dgm:t>
    </dgm:pt>
    <dgm:pt modelId="{149CA17E-180D-418E-98B1-2D57FE68E52D}" type="sibTrans" cxnId="{60719A29-42AE-4344-86E4-E9B6694BDE79}">
      <dgm:prSet/>
      <dgm:spPr/>
      <dgm:t>
        <a:bodyPr/>
        <a:lstStyle/>
        <a:p>
          <a:endParaRPr lang="nb-NO"/>
        </a:p>
      </dgm:t>
    </dgm:pt>
    <dgm:pt modelId="{F2458188-29CE-4A56-A0AD-45FAD8DCEA42}">
      <dgm:prSet phldrT="[Tekst]" custT="1"/>
      <dgm:spPr/>
      <dgm:t>
        <a:bodyPr/>
        <a:lstStyle/>
        <a:p>
          <a:r>
            <a:rPr lang="nb-NO" sz="800" dirty="0"/>
            <a:t>UIO-LEDER PSYKIATRI PÅ TVERS AV SYKEHUS</a:t>
          </a:r>
        </a:p>
      </dgm:t>
    </dgm:pt>
    <dgm:pt modelId="{4D187E10-BA49-437D-94BD-35B1FF731B17}" type="sibTrans" cxnId="{3CB1C89D-52F4-4540-81DD-67F4BD44A188}">
      <dgm:prSet/>
      <dgm:spPr/>
      <dgm:t>
        <a:bodyPr/>
        <a:lstStyle/>
        <a:p>
          <a:endParaRPr lang="nb-NO"/>
        </a:p>
      </dgm:t>
    </dgm:pt>
    <dgm:pt modelId="{E1868B26-D800-480E-B2E5-378C0D9EA103}" type="parTrans" cxnId="{3CB1C89D-52F4-4540-81DD-67F4BD44A188}">
      <dgm:prSet/>
      <dgm:spPr/>
      <dgm:t>
        <a:bodyPr/>
        <a:lstStyle/>
        <a:p>
          <a:endParaRPr lang="nb-NO"/>
        </a:p>
      </dgm:t>
    </dgm:pt>
    <dgm:pt modelId="{962DAE39-9C11-480B-BB76-3D87A6A1FAA9}">
      <dgm:prSet custT="1"/>
      <dgm:spPr/>
      <dgm:t>
        <a:bodyPr/>
        <a:lstStyle/>
        <a:p>
          <a:r>
            <a:rPr lang="nb-NO" sz="800" dirty="0"/>
            <a:t>OSV MED FAG/GRUPPERING AV FAG  SOM DEKKER 20 UNDERVISNINGSFAG</a:t>
          </a:r>
        </a:p>
      </dgm:t>
    </dgm:pt>
    <dgm:pt modelId="{E789C47E-65E8-41F0-9A70-21FB909CA620}" type="parTrans" cxnId="{75866F9E-6D4F-44D4-8B0B-15D0B0480014}">
      <dgm:prSet/>
      <dgm:spPr/>
      <dgm:t>
        <a:bodyPr/>
        <a:lstStyle/>
        <a:p>
          <a:endParaRPr lang="nb-NO"/>
        </a:p>
      </dgm:t>
    </dgm:pt>
    <dgm:pt modelId="{18FD28D2-5DC7-490F-8DF5-152ADB205636}" type="sibTrans" cxnId="{75866F9E-6D4F-44D4-8B0B-15D0B0480014}">
      <dgm:prSet/>
      <dgm:spPr/>
      <dgm:t>
        <a:bodyPr/>
        <a:lstStyle/>
        <a:p>
          <a:endParaRPr lang="nb-NO"/>
        </a:p>
      </dgm:t>
    </dgm:pt>
    <dgm:pt modelId="{C8A19A2E-1D4D-44F8-B828-761D20B2D93A}" type="asst">
      <dgm:prSet custT="1"/>
      <dgm:spPr/>
      <dgm:t>
        <a:bodyPr/>
        <a:lstStyle/>
        <a:p>
          <a:r>
            <a:rPr lang="nb-NO" sz="800" dirty="0"/>
            <a:t>Instituttadministrasjon</a:t>
          </a:r>
        </a:p>
      </dgm:t>
    </dgm:pt>
    <dgm:pt modelId="{113CCF9B-D5B8-49DB-9015-43FB80F9D6E7}" type="parTrans" cxnId="{2A3B70C3-F669-4009-B615-B1658491B098}">
      <dgm:prSet/>
      <dgm:spPr/>
      <dgm:t>
        <a:bodyPr/>
        <a:lstStyle/>
        <a:p>
          <a:endParaRPr lang="nb-NO"/>
        </a:p>
      </dgm:t>
    </dgm:pt>
    <dgm:pt modelId="{A642F3E4-8E2E-4EB3-A312-8FA870886C82}" type="sibTrans" cxnId="{2A3B70C3-F669-4009-B615-B1658491B098}">
      <dgm:prSet/>
      <dgm:spPr/>
      <dgm:t>
        <a:bodyPr/>
        <a:lstStyle/>
        <a:p>
          <a:endParaRPr lang="nb-NO"/>
        </a:p>
      </dgm:t>
    </dgm:pt>
    <dgm:pt modelId="{5A7A745A-28F8-495A-934B-C008118EB9EB}" type="asst">
      <dgm:prSet custT="1"/>
      <dgm:spPr/>
      <dgm:t>
        <a:bodyPr/>
        <a:lstStyle/>
        <a:p>
          <a:r>
            <a:rPr lang="nb-NO" sz="600" dirty="0"/>
            <a:t>Lederstøtte og/eller administrativ stab (eller kun på instituttnivå)</a:t>
          </a:r>
        </a:p>
      </dgm:t>
    </dgm:pt>
    <dgm:pt modelId="{0EED36CF-F776-48ED-B205-9CB5EC57B91E}" type="parTrans" cxnId="{A2BEC7EE-297E-432A-B952-D53E1AD57199}">
      <dgm:prSet/>
      <dgm:spPr/>
      <dgm:t>
        <a:bodyPr/>
        <a:lstStyle/>
        <a:p>
          <a:endParaRPr lang="nb-NO"/>
        </a:p>
      </dgm:t>
    </dgm:pt>
    <dgm:pt modelId="{0F7C972D-3C96-4E37-840F-6C82D212442C}" type="sibTrans" cxnId="{A2BEC7EE-297E-432A-B952-D53E1AD57199}">
      <dgm:prSet/>
      <dgm:spPr/>
      <dgm:t>
        <a:bodyPr/>
        <a:lstStyle/>
        <a:p>
          <a:endParaRPr lang="nb-NO"/>
        </a:p>
      </dgm:t>
    </dgm:pt>
    <dgm:pt modelId="{9CB14C0D-07DB-4B77-BEB8-BE85008CAA28}" type="asst">
      <dgm:prSet custT="1"/>
      <dgm:spPr/>
      <dgm:t>
        <a:bodyPr/>
        <a:lstStyle/>
        <a:p>
          <a:r>
            <a:rPr lang="nb-NO" sz="600" dirty="0"/>
            <a:t>Lederstøtte og/eller administrativ stab (eller kun på instituttnivå)</a:t>
          </a:r>
        </a:p>
      </dgm:t>
    </dgm:pt>
    <dgm:pt modelId="{4788FBF9-7186-47C4-AF34-9DA9B3A89971}" type="parTrans" cxnId="{57BC46A4-3ED6-46C2-B152-439DD8867AF0}">
      <dgm:prSet/>
      <dgm:spPr/>
      <dgm:t>
        <a:bodyPr/>
        <a:lstStyle/>
        <a:p>
          <a:endParaRPr lang="nb-NO"/>
        </a:p>
      </dgm:t>
    </dgm:pt>
    <dgm:pt modelId="{27EE8D56-CAE4-4F1E-8330-9125C15F7A01}" type="sibTrans" cxnId="{57BC46A4-3ED6-46C2-B152-439DD8867AF0}">
      <dgm:prSet/>
      <dgm:spPr/>
      <dgm:t>
        <a:bodyPr/>
        <a:lstStyle/>
        <a:p>
          <a:endParaRPr lang="nb-NO"/>
        </a:p>
      </dgm:t>
    </dgm:pt>
    <dgm:pt modelId="{9D9F8307-A837-444E-AB89-E5732159352C}" type="asst">
      <dgm:prSet custT="1"/>
      <dgm:spPr/>
      <dgm:t>
        <a:bodyPr/>
        <a:lstStyle/>
        <a:p>
          <a:r>
            <a:rPr lang="nb-NO" sz="600" dirty="0"/>
            <a:t>Lederstøtte og/eller administrativ stab (eller kun på instituttnivå)</a:t>
          </a:r>
        </a:p>
      </dgm:t>
    </dgm:pt>
    <dgm:pt modelId="{90AFCBF5-A988-4796-A012-4F5BE64B6625}" type="parTrans" cxnId="{15FBF8C8-0E46-43E7-BDFA-20CABAA72EF2}">
      <dgm:prSet/>
      <dgm:spPr/>
      <dgm:t>
        <a:bodyPr/>
        <a:lstStyle/>
        <a:p>
          <a:endParaRPr lang="nb-NO"/>
        </a:p>
      </dgm:t>
    </dgm:pt>
    <dgm:pt modelId="{3525043A-B3C9-45CC-89C5-E9B370158AEC}" type="sibTrans" cxnId="{15FBF8C8-0E46-43E7-BDFA-20CABAA72EF2}">
      <dgm:prSet/>
      <dgm:spPr/>
      <dgm:t>
        <a:bodyPr/>
        <a:lstStyle/>
        <a:p>
          <a:endParaRPr lang="nb-NO"/>
        </a:p>
      </dgm:t>
    </dgm:pt>
    <dgm:pt modelId="{A19DC805-8955-497F-A5D1-0B854A96A4F6}" type="asst">
      <dgm:prSet custT="1"/>
      <dgm:spPr/>
      <dgm:t>
        <a:bodyPr/>
        <a:lstStyle/>
        <a:p>
          <a:r>
            <a:rPr lang="nb-NO" sz="600" dirty="0"/>
            <a:t>Lederstøtte og/eller administrativ stab (eller kun på instituttnivå)</a:t>
          </a:r>
        </a:p>
      </dgm:t>
    </dgm:pt>
    <dgm:pt modelId="{9ACA2262-3DE9-467D-83FD-EF4AE51D3759}" type="parTrans" cxnId="{3BD52639-BFE4-4958-BCA5-47959D61C096}">
      <dgm:prSet/>
      <dgm:spPr/>
      <dgm:t>
        <a:bodyPr/>
        <a:lstStyle/>
        <a:p>
          <a:endParaRPr lang="nb-NO"/>
        </a:p>
      </dgm:t>
    </dgm:pt>
    <dgm:pt modelId="{33DD81B3-850F-488B-914F-D67246E601B9}" type="sibTrans" cxnId="{3BD52639-BFE4-4958-BCA5-47959D61C096}">
      <dgm:prSet/>
      <dgm:spPr/>
      <dgm:t>
        <a:bodyPr/>
        <a:lstStyle/>
        <a:p>
          <a:endParaRPr lang="nb-NO"/>
        </a:p>
      </dgm:t>
    </dgm:pt>
    <dgm:pt modelId="{2983C74E-6276-47FE-AABC-92C1198D8056}" type="asst">
      <dgm:prSet custT="1"/>
      <dgm:spPr/>
      <dgm:t>
        <a:bodyPr/>
        <a:lstStyle/>
        <a:p>
          <a:r>
            <a:rPr lang="nb-NO" sz="600" dirty="0"/>
            <a:t>Lederstøtte og/eller administrativ stab (eller kun på instituttnivå)</a:t>
          </a:r>
        </a:p>
      </dgm:t>
    </dgm:pt>
    <dgm:pt modelId="{7F3B8742-16D1-402D-A2F5-35023A9F8CFE}" type="sibTrans" cxnId="{4B907C1B-F3AE-4752-B079-D2FF24177013}">
      <dgm:prSet/>
      <dgm:spPr/>
      <dgm:t>
        <a:bodyPr/>
        <a:lstStyle/>
        <a:p>
          <a:endParaRPr lang="nb-NO"/>
        </a:p>
      </dgm:t>
    </dgm:pt>
    <dgm:pt modelId="{6A20CC01-0637-487C-8E81-172E6C42D033}" type="parTrans" cxnId="{4B907C1B-F3AE-4752-B079-D2FF24177013}">
      <dgm:prSet/>
      <dgm:spPr/>
      <dgm:t>
        <a:bodyPr/>
        <a:lstStyle/>
        <a:p>
          <a:endParaRPr lang="nb-NO"/>
        </a:p>
      </dgm:t>
    </dgm:pt>
    <dgm:pt modelId="{50AFA203-BDC1-464A-87E6-CDE525765CDB}">
      <dgm:prSet custT="1"/>
      <dgm:spPr/>
      <dgm:t>
        <a:bodyPr/>
        <a:lstStyle/>
        <a:p>
          <a:r>
            <a:rPr lang="nb-NO" sz="800" dirty="0"/>
            <a:t>UIO-LEDER KIRURGI PÅ TVERS AV GEOGRAFI</a:t>
          </a:r>
        </a:p>
      </dgm:t>
    </dgm:pt>
    <dgm:pt modelId="{0983EA73-C8F2-4AD3-9BF2-4A6A8FB8AFAF}" type="parTrans" cxnId="{3128905B-BE4A-4747-B876-3A0F54D97425}">
      <dgm:prSet/>
      <dgm:spPr/>
      <dgm:t>
        <a:bodyPr/>
        <a:lstStyle/>
        <a:p>
          <a:endParaRPr lang="nb-NO"/>
        </a:p>
      </dgm:t>
    </dgm:pt>
    <dgm:pt modelId="{E4562B82-AA25-4AFB-9556-351A9F5EA351}" type="sibTrans" cxnId="{3128905B-BE4A-4747-B876-3A0F54D97425}">
      <dgm:prSet/>
      <dgm:spPr/>
      <dgm:t>
        <a:bodyPr/>
        <a:lstStyle/>
        <a:p>
          <a:endParaRPr lang="nb-NO"/>
        </a:p>
      </dgm:t>
    </dgm:pt>
    <dgm:pt modelId="{EC5E4E31-0441-4F94-AF23-14E52B8EEB7D}" type="asst">
      <dgm:prSet custT="1"/>
      <dgm:spPr/>
      <dgm:t>
        <a:bodyPr/>
        <a:lstStyle/>
        <a:p>
          <a:r>
            <a:rPr lang="nb-NO" sz="600" dirty="0"/>
            <a:t>Lederstøtte og/eller administrativ stab (eller kun på instituttnivå)</a:t>
          </a:r>
        </a:p>
      </dgm:t>
    </dgm:pt>
    <dgm:pt modelId="{EE47CD4B-7648-4E68-90DA-F5BC90E4E96F}" type="parTrans" cxnId="{220BF6F9-7FE8-4ABB-BE71-51C9339A6BBF}">
      <dgm:prSet/>
      <dgm:spPr/>
      <dgm:t>
        <a:bodyPr/>
        <a:lstStyle/>
        <a:p>
          <a:endParaRPr lang="nb-NO"/>
        </a:p>
      </dgm:t>
    </dgm:pt>
    <dgm:pt modelId="{04C838B5-0C0C-4CD7-9F36-C8E37FEAC8A7}" type="sibTrans" cxnId="{220BF6F9-7FE8-4ABB-BE71-51C9339A6BBF}">
      <dgm:prSet/>
      <dgm:spPr/>
      <dgm:t>
        <a:bodyPr/>
        <a:lstStyle/>
        <a:p>
          <a:endParaRPr lang="nb-NO"/>
        </a:p>
      </dgm:t>
    </dgm:pt>
    <dgm:pt modelId="{BFE2519F-EEED-4BD2-B9FF-5676BB81D699}">
      <dgm:prSet custT="1"/>
      <dgm:spPr/>
      <dgm:t>
        <a:bodyPr/>
        <a:lstStyle/>
        <a:p>
          <a:r>
            <a:rPr lang="nb-NO" sz="1100" dirty="0"/>
            <a:t>Ansatte OUS</a:t>
          </a:r>
        </a:p>
      </dgm:t>
    </dgm:pt>
    <dgm:pt modelId="{4F39C458-4200-452A-AA3D-FE2099766F4A}" type="parTrans" cxnId="{3BE0FAA1-C6B3-411F-8D6A-9E7A845576F5}">
      <dgm:prSet/>
      <dgm:spPr/>
      <dgm:t>
        <a:bodyPr/>
        <a:lstStyle/>
        <a:p>
          <a:endParaRPr lang="nb-NO"/>
        </a:p>
      </dgm:t>
    </dgm:pt>
    <dgm:pt modelId="{8A702ED9-EA72-44C5-A4E7-E3976BF59097}" type="sibTrans" cxnId="{3BE0FAA1-C6B3-411F-8D6A-9E7A845576F5}">
      <dgm:prSet/>
      <dgm:spPr/>
      <dgm:t>
        <a:bodyPr/>
        <a:lstStyle/>
        <a:p>
          <a:endParaRPr lang="nb-NO"/>
        </a:p>
      </dgm:t>
    </dgm:pt>
    <dgm:pt modelId="{7EA924E0-4F51-431A-B9FD-7634E6A46CC5}">
      <dgm:prSet custT="1"/>
      <dgm:spPr/>
      <dgm:t>
        <a:bodyPr/>
        <a:lstStyle/>
        <a:p>
          <a:r>
            <a:rPr lang="nb-NO" sz="1100" dirty="0"/>
            <a:t>Ansatte </a:t>
          </a:r>
          <a:r>
            <a:rPr lang="nb-NO" sz="1100" dirty="0" err="1"/>
            <a:t>Ahus</a:t>
          </a:r>
          <a:endParaRPr lang="nb-NO" sz="1100" dirty="0"/>
        </a:p>
      </dgm:t>
    </dgm:pt>
    <dgm:pt modelId="{EFE13839-50B8-4A01-AB04-90ECF8C16C79}" type="parTrans" cxnId="{6EDD26C1-5B3B-4164-9AA1-5A60EA885FAC}">
      <dgm:prSet/>
      <dgm:spPr/>
      <dgm:t>
        <a:bodyPr/>
        <a:lstStyle/>
        <a:p>
          <a:endParaRPr lang="nb-NO"/>
        </a:p>
      </dgm:t>
    </dgm:pt>
    <dgm:pt modelId="{928A931D-71B6-4383-878A-C7A2A5232495}" type="sibTrans" cxnId="{6EDD26C1-5B3B-4164-9AA1-5A60EA885FAC}">
      <dgm:prSet/>
      <dgm:spPr/>
      <dgm:t>
        <a:bodyPr/>
        <a:lstStyle/>
        <a:p>
          <a:endParaRPr lang="nb-NO"/>
        </a:p>
      </dgm:t>
    </dgm:pt>
    <dgm:pt modelId="{BB4C0F88-5CCE-4FCF-B322-4A0A42414B23}">
      <dgm:prSet custT="1"/>
      <dgm:spPr/>
      <dgm:t>
        <a:bodyPr/>
        <a:lstStyle/>
        <a:p>
          <a:r>
            <a:rPr lang="nb-NO" sz="1100" dirty="0"/>
            <a:t>Ansatte Sørlandet</a:t>
          </a:r>
        </a:p>
      </dgm:t>
    </dgm:pt>
    <dgm:pt modelId="{546DA6A1-8F1F-4402-B17F-B97BB2CBC54E}" type="parTrans" cxnId="{A8037393-51D8-4697-A3B5-AC76A8C25BAE}">
      <dgm:prSet/>
      <dgm:spPr/>
      <dgm:t>
        <a:bodyPr/>
        <a:lstStyle/>
        <a:p>
          <a:endParaRPr lang="nb-NO"/>
        </a:p>
      </dgm:t>
    </dgm:pt>
    <dgm:pt modelId="{28E1F472-7EDB-4E47-9430-7ACC5A4958DC}" type="sibTrans" cxnId="{A8037393-51D8-4697-A3B5-AC76A8C25BAE}">
      <dgm:prSet/>
      <dgm:spPr/>
      <dgm:t>
        <a:bodyPr/>
        <a:lstStyle/>
        <a:p>
          <a:endParaRPr lang="nb-NO"/>
        </a:p>
      </dgm:t>
    </dgm:pt>
    <dgm:pt modelId="{7E26302C-C34D-4244-96A2-0382E60688EB}">
      <dgm:prSet custT="1"/>
      <dgm:spPr/>
      <dgm:t>
        <a:bodyPr/>
        <a:lstStyle/>
        <a:p>
          <a:r>
            <a:rPr lang="nb-NO" sz="1100" dirty="0"/>
            <a:t>Ansatte Innlandet</a:t>
          </a:r>
        </a:p>
      </dgm:t>
    </dgm:pt>
    <dgm:pt modelId="{2EBB067A-EC71-47BF-B137-E4AAA9610645}" type="parTrans" cxnId="{4CB4DC91-50F4-4C19-9A24-A9215CD54524}">
      <dgm:prSet/>
      <dgm:spPr/>
      <dgm:t>
        <a:bodyPr/>
        <a:lstStyle/>
        <a:p>
          <a:endParaRPr lang="nb-NO"/>
        </a:p>
      </dgm:t>
    </dgm:pt>
    <dgm:pt modelId="{DCD22FDF-06FD-4C3C-B97B-1B6499A742BE}" type="sibTrans" cxnId="{4CB4DC91-50F4-4C19-9A24-A9215CD54524}">
      <dgm:prSet/>
      <dgm:spPr/>
      <dgm:t>
        <a:bodyPr/>
        <a:lstStyle/>
        <a:p>
          <a:endParaRPr lang="nb-NO"/>
        </a:p>
      </dgm:t>
    </dgm:pt>
    <dgm:pt modelId="{C0C0212C-F21B-4035-97EB-EDDC259B83BC}">
      <dgm:prSet custT="1"/>
      <dgm:spPr/>
      <dgm:t>
        <a:bodyPr/>
        <a:lstStyle/>
        <a:p>
          <a:r>
            <a:rPr lang="nb-NO" sz="1100" dirty="0"/>
            <a:t>Ansatte OUS</a:t>
          </a:r>
        </a:p>
      </dgm:t>
    </dgm:pt>
    <dgm:pt modelId="{1169C66A-77A9-4B0B-82A6-050DA92609B4}" type="parTrans" cxnId="{2F8C1588-E23B-48C3-9163-87321AF7559A}">
      <dgm:prSet/>
      <dgm:spPr/>
      <dgm:t>
        <a:bodyPr/>
        <a:lstStyle/>
        <a:p>
          <a:endParaRPr lang="nb-NO"/>
        </a:p>
      </dgm:t>
    </dgm:pt>
    <dgm:pt modelId="{49314FAD-F420-4580-B18D-D0F4B00049F7}" type="sibTrans" cxnId="{2F8C1588-E23B-48C3-9163-87321AF7559A}">
      <dgm:prSet/>
      <dgm:spPr/>
      <dgm:t>
        <a:bodyPr/>
        <a:lstStyle/>
        <a:p>
          <a:endParaRPr lang="nb-NO"/>
        </a:p>
      </dgm:t>
    </dgm:pt>
    <dgm:pt modelId="{ABA57071-863B-4C1D-93E3-787A7CD0B93E}">
      <dgm:prSet custT="1"/>
      <dgm:spPr/>
      <dgm:t>
        <a:bodyPr/>
        <a:lstStyle/>
        <a:p>
          <a:r>
            <a:rPr lang="nb-NO" sz="1100" dirty="0"/>
            <a:t>Ansatte </a:t>
          </a:r>
          <a:r>
            <a:rPr lang="nb-NO" sz="1100" dirty="0" err="1"/>
            <a:t>Ahus</a:t>
          </a:r>
          <a:endParaRPr lang="nb-NO" sz="1100" dirty="0"/>
        </a:p>
      </dgm:t>
    </dgm:pt>
    <dgm:pt modelId="{4F4F9A2A-DBBE-4E33-9B25-930AEA95A8E6}" type="parTrans" cxnId="{0230DB1D-7AF1-4943-9282-2FF0AE1282BD}">
      <dgm:prSet/>
      <dgm:spPr/>
      <dgm:t>
        <a:bodyPr/>
        <a:lstStyle/>
        <a:p>
          <a:endParaRPr lang="nb-NO"/>
        </a:p>
      </dgm:t>
    </dgm:pt>
    <dgm:pt modelId="{FD70401B-CEB2-4924-813C-B2C6A033F14F}" type="sibTrans" cxnId="{0230DB1D-7AF1-4943-9282-2FF0AE1282BD}">
      <dgm:prSet/>
      <dgm:spPr/>
      <dgm:t>
        <a:bodyPr/>
        <a:lstStyle/>
        <a:p>
          <a:endParaRPr lang="nb-NO"/>
        </a:p>
      </dgm:t>
    </dgm:pt>
    <dgm:pt modelId="{1F12260E-B90C-4D06-B414-CB816F9F16A5}">
      <dgm:prSet custT="1"/>
      <dgm:spPr/>
      <dgm:t>
        <a:bodyPr/>
        <a:lstStyle/>
        <a:p>
          <a:r>
            <a:rPr lang="nb-NO" sz="1100" dirty="0"/>
            <a:t>Ansatte Sørlandet</a:t>
          </a:r>
        </a:p>
      </dgm:t>
    </dgm:pt>
    <dgm:pt modelId="{E806EF35-BC60-46F7-BE1E-0610A348D246}" type="parTrans" cxnId="{78DEAC2E-9E56-4E1B-8288-24557325D6E9}">
      <dgm:prSet/>
      <dgm:spPr/>
      <dgm:t>
        <a:bodyPr/>
        <a:lstStyle/>
        <a:p>
          <a:endParaRPr lang="nb-NO"/>
        </a:p>
      </dgm:t>
    </dgm:pt>
    <dgm:pt modelId="{1169037E-F356-4B7B-9DE8-D5D44247CA66}" type="sibTrans" cxnId="{78DEAC2E-9E56-4E1B-8288-24557325D6E9}">
      <dgm:prSet/>
      <dgm:spPr/>
      <dgm:t>
        <a:bodyPr/>
        <a:lstStyle/>
        <a:p>
          <a:endParaRPr lang="nb-NO"/>
        </a:p>
      </dgm:t>
    </dgm:pt>
    <dgm:pt modelId="{E1645651-0579-455A-8311-40B019607E63}">
      <dgm:prSet custT="1"/>
      <dgm:spPr/>
      <dgm:t>
        <a:bodyPr/>
        <a:lstStyle/>
        <a:p>
          <a:r>
            <a:rPr lang="nb-NO" sz="1100" dirty="0"/>
            <a:t>Ansatte Innlandet</a:t>
          </a:r>
        </a:p>
      </dgm:t>
    </dgm:pt>
    <dgm:pt modelId="{0C01B374-403C-42F8-A21A-B20C6B9C1411}" type="parTrans" cxnId="{5448ADFD-984E-42BE-B26A-BF80AADEAE76}">
      <dgm:prSet/>
      <dgm:spPr/>
      <dgm:t>
        <a:bodyPr/>
        <a:lstStyle/>
        <a:p>
          <a:endParaRPr lang="nb-NO"/>
        </a:p>
      </dgm:t>
    </dgm:pt>
    <dgm:pt modelId="{42A1C44C-2D39-4919-9C73-6BA28DC0BB86}" type="sibTrans" cxnId="{5448ADFD-984E-42BE-B26A-BF80AADEAE76}">
      <dgm:prSet/>
      <dgm:spPr/>
      <dgm:t>
        <a:bodyPr/>
        <a:lstStyle/>
        <a:p>
          <a:endParaRPr lang="nb-NO"/>
        </a:p>
      </dgm:t>
    </dgm:pt>
    <dgm:pt modelId="{27C885CB-6E42-4DC4-B8A0-A376A56ACB80}">
      <dgm:prSet custT="1"/>
      <dgm:spPr/>
      <dgm:t>
        <a:bodyPr/>
        <a:lstStyle/>
        <a:p>
          <a:r>
            <a:rPr lang="nb-NO" sz="1100" dirty="0"/>
            <a:t>Ansatte OUS</a:t>
          </a:r>
        </a:p>
      </dgm:t>
    </dgm:pt>
    <dgm:pt modelId="{08D77036-8389-481B-B473-07F941A2FE59}" type="parTrans" cxnId="{96D9F679-42B8-4113-8D80-9990D17A78FB}">
      <dgm:prSet/>
      <dgm:spPr/>
      <dgm:t>
        <a:bodyPr/>
        <a:lstStyle/>
        <a:p>
          <a:endParaRPr lang="nb-NO"/>
        </a:p>
      </dgm:t>
    </dgm:pt>
    <dgm:pt modelId="{D52C5090-C0E1-4C42-888B-9D6294F5C581}" type="sibTrans" cxnId="{96D9F679-42B8-4113-8D80-9990D17A78FB}">
      <dgm:prSet/>
      <dgm:spPr/>
      <dgm:t>
        <a:bodyPr/>
        <a:lstStyle/>
        <a:p>
          <a:endParaRPr lang="nb-NO"/>
        </a:p>
      </dgm:t>
    </dgm:pt>
    <dgm:pt modelId="{A6B5AD7D-2FE2-45F8-B61E-5CBC8BED637A}">
      <dgm:prSet custT="1"/>
      <dgm:spPr/>
      <dgm:t>
        <a:bodyPr/>
        <a:lstStyle/>
        <a:p>
          <a:r>
            <a:rPr lang="nb-NO" sz="1100" dirty="0"/>
            <a:t>Ansatte </a:t>
          </a:r>
          <a:r>
            <a:rPr lang="nb-NO" sz="1100" dirty="0" err="1"/>
            <a:t>Ahus</a:t>
          </a:r>
          <a:endParaRPr lang="nb-NO" sz="1100" dirty="0"/>
        </a:p>
      </dgm:t>
    </dgm:pt>
    <dgm:pt modelId="{A5E25880-21A1-4E00-A8BE-9A90F3A1B97A}" type="parTrans" cxnId="{F104C4D0-F4C9-4B50-8DBD-DB5B5769E5EF}">
      <dgm:prSet/>
      <dgm:spPr/>
      <dgm:t>
        <a:bodyPr/>
        <a:lstStyle/>
        <a:p>
          <a:endParaRPr lang="nb-NO"/>
        </a:p>
      </dgm:t>
    </dgm:pt>
    <dgm:pt modelId="{870BE242-9909-448D-8E9D-3E9E2804A0D7}" type="sibTrans" cxnId="{F104C4D0-F4C9-4B50-8DBD-DB5B5769E5EF}">
      <dgm:prSet/>
      <dgm:spPr/>
      <dgm:t>
        <a:bodyPr/>
        <a:lstStyle/>
        <a:p>
          <a:endParaRPr lang="nb-NO"/>
        </a:p>
      </dgm:t>
    </dgm:pt>
    <dgm:pt modelId="{B7C0507A-9750-4F82-A434-27E010396AFD}">
      <dgm:prSet custT="1"/>
      <dgm:spPr/>
      <dgm:t>
        <a:bodyPr/>
        <a:lstStyle/>
        <a:p>
          <a:r>
            <a:rPr lang="nb-NO" sz="1100" dirty="0"/>
            <a:t>Ansatte Sørlandet</a:t>
          </a:r>
        </a:p>
      </dgm:t>
    </dgm:pt>
    <dgm:pt modelId="{61A5AB98-A845-4D26-B096-2DFFFAAAE788}" type="parTrans" cxnId="{C1F02332-5328-43AB-8787-312A6D294F46}">
      <dgm:prSet/>
      <dgm:spPr/>
      <dgm:t>
        <a:bodyPr/>
        <a:lstStyle/>
        <a:p>
          <a:endParaRPr lang="nb-NO"/>
        </a:p>
      </dgm:t>
    </dgm:pt>
    <dgm:pt modelId="{AA528A7D-8F66-4035-8BC8-C6AB928A75A6}" type="sibTrans" cxnId="{C1F02332-5328-43AB-8787-312A6D294F46}">
      <dgm:prSet/>
      <dgm:spPr/>
      <dgm:t>
        <a:bodyPr/>
        <a:lstStyle/>
        <a:p>
          <a:endParaRPr lang="nb-NO"/>
        </a:p>
      </dgm:t>
    </dgm:pt>
    <dgm:pt modelId="{67021C62-4C8C-4858-BE6A-91A15159D093}">
      <dgm:prSet custT="1"/>
      <dgm:spPr/>
      <dgm:t>
        <a:bodyPr/>
        <a:lstStyle/>
        <a:p>
          <a:r>
            <a:rPr lang="nb-NO" sz="1100" dirty="0"/>
            <a:t>Ansatte Innlandet</a:t>
          </a:r>
        </a:p>
      </dgm:t>
    </dgm:pt>
    <dgm:pt modelId="{56CD1E70-9348-4FB6-AD9F-90870DCF1C15}" type="parTrans" cxnId="{0A1DA9B7-647D-4DFD-9AE4-C0F2A27EAAC2}">
      <dgm:prSet/>
      <dgm:spPr/>
      <dgm:t>
        <a:bodyPr/>
        <a:lstStyle/>
        <a:p>
          <a:endParaRPr lang="nb-NO"/>
        </a:p>
      </dgm:t>
    </dgm:pt>
    <dgm:pt modelId="{5B715D15-1F99-4A20-9FF0-2D22769EA17E}" type="sibTrans" cxnId="{0A1DA9B7-647D-4DFD-9AE4-C0F2A27EAAC2}">
      <dgm:prSet/>
      <dgm:spPr/>
      <dgm:t>
        <a:bodyPr/>
        <a:lstStyle/>
        <a:p>
          <a:endParaRPr lang="nb-NO"/>
        </a:p>
      </dgm:t>
    </dgm:pt>
    <dgm:pt modelId="{EA5E1B4E-2287-41D9-A54B-7A8502160089}">
      <dgm:prSet custT="1"/>
      <dgm:spPr/>
      <dgm:t>
        <a:bodyPr/>
        <a:lstStyle/>
        <a:p>
          <a:r>
            <a:rPr lang="nb-NO" sz="1100" dirty="0"/>
            <a:t>Ansatte OUS</a:t>
          </a:r>
        </a:p>
      </dgm:t>
    </dgm:pt>
    <dgm:pt modelId="{40E7271D-844F-44F9-9E85-B33F064BB10A}" type="parTrans" cxnId="{F78A885C-A3A4-4A7D-BB70-B448901ADF14}">
      <dgm:prSet/>
      <dgm:spPr/>
      <dgm:t>
        <a:bodyPr/>
        <a:lstStyle/>
        <a:p>
          <a:endParaRPr lang="nb-NO"/>
        </a:p>
      </dgm:t>
    </dgm:pt>
    <dgm:pt modelId="{642B03EC-F4CB-47E1-BD97-2E655B42A9BB}" type="sibTrans" cxnId="{F78A885C-A3A4-4A7D-BB70-B448901ADF14}">
      <dgm:prSet/>
      <dgm:spPr/>
      <dgm:t>
        <a:bodyPr/>
        <a:lstStyle/>
        <a:p>
          <a:endParaRPr lang="nb-NO"/>
        </a:p>
      </dgm:t>
    </dgm:pt>
    <dgm:pt modelId="{A01CCC07-2829-4C72-8FDB-EF883A96E23B}">
      <dgm:prSet custT="1"/>
      <dgm:spPr/>
      <dgm:t>
        <a:bodyPr/>
        <a:lstStyle/>
        <a:p>
          <a:r>
            <a:rPr lang="nb-NO" sz="1100" dirty="0"/>
            <a:t>Ansatte </a:t>
          </a:r>
          <a:r>
            <a:rPr lang="nb-NO" sz="1100" dirty="0" err="1"/>
            <a:t>Ahus</a:t>
          </a:r>
          <a:endParaRPr lang="nb-NO" sz="1100" dirty="0"/>
        </a:p>
      </dgm:t>
    </dgm:pt>
    <dgm:pt modelId="{DB68A7B7-5181-4AA8-8C48-3D12427DD294}" type="parTrans" cxnId="{FA9BD2DA-E971-4CA6-8A3D-0AB2AD3B6693}">
      <dgm:prSet/>
      <dgm:spPr/>
      <dgm:t>
        <a:bodyPr/>
        <a:lstStyle/>
        <a:p>
          <a:endParaRPr lang="nb-NO"/>
        </a:p>
      </dgm:t>
    </dgm:pt>
    <dgm:pt modelId="{415FA013-4E5D-4C2B-A226-5E0A816AD1F8}" type="sibTrans" cxnId="{FA9BD2DA-E971-4CA6-8A3D-0AB2AD3B6693}">
      <dgm:prSet/>
      <dgm:spPr/>
      <dgm:t>
        <a:bodyPr/>
        <a:lstStyle/>
        <a:p>
          <a:endParaRPr lang="nb-NO"/>
        </a:p>
      </dgm:t>
    </dgm:pt>
    <dgm:pt modelId="{A2E68646-6483-4F99-89E3-D5F36EE111E3}">
      <dgm:prSet custT="1"/>
      <dgm:spPr/>
      <dgm:t>
        <a:bodyPr/>
        <a:lstStyle/>
        <a:p>
          <a:r>
            <a:rPr lang="nb-NO" sz="1100" dirty="0"/>
            <a:t>Ansatte Sørlandet</a:t>
          </a:r>
        </a:p>
      </dgm:t>
    </dgm:pt>
    <dgm:pt modelId="{A05715F7-F4D6-4BBC-8FAD-FF58C72F25D3}" type="parTrans" cxnId="{3C675EE7-5F20-43C7-86E8-188D2DA16609}">
      <dgm:prSet/>
      <dgm:spPr/>
      <dgm:t>
        <a:bodyPr/>
        <a:lstStyle/>
        <a:p>
          <a:endParaRPr lang="nb-NO"/>
        </a:p>
      </dgm:t>
    </dgm:pt>
    <dgm:pt modelId="{AA446E70-6C49-4639-8E91-1CC7B379DAE5}" type="sibTrans" cxnId="{3C675EE7-5F20-43C7-86E8-188D2DA16609}">
      <dgm:prSet/>
      <dgm:spPr/>
      <dgm:t>
        <a:bodyPr/>
        <a:lstStyle/>
        <a:p>
          <a:endParaRPr lang="nb-NO"/>
        </a:p>
      </dgm:t>
    </dgm:pt>
    <dgm:pt modelId="{F6DDF490-841C-4DBB-B0FA-5B922B675F9B}">
      <dgm:prSet custT="1"/>
      <dgm:spPr/>
      <dgm:t>
        <a:bodyPr/>
        <a:lstStyle/>
        <a:p>
          <a:r>
            <a:rPr lang="nb-NO" sz="1100" dirty="0"/>
            <a:t>Ansatte Innlandet</a:t>
          </a:r>
        </a:p>
      </dgm:t>
    </dgm:pt>
    <dgm:pt modelId="{CDA39EA5-F775-47CD-ADD4-457A7BE7CE84}" type="parTrans" cxnId="{AFDDB858-65A2-467F-AACE-F03A977A9637}">
      <dgm:prSet/>
      <dgm:spPr/>
      <dgm:t>
        <a:bodyPr/>
        <a:lstStyle/>
        <a:p>
          <a:endParaRPr lang="nb-NO"/>
        </a:p>
      </dgm:t>
    </dgm:pt>
    <dgm:pt modelId="{0A345414-EC1B-4CE0-A4BB-D734ED716E10}" type="sibTrans" cxnId="{AFDDB858-65A2-467F-AACE-F03A977A9637}">
      <dgm:prSet/>
      <dgm:spPr/>
      <dgm:t>
        <a:bodyPr/>
        <a:lstStyle/>
        <a:p>
          <a:endParaRPr lang="nb-NO"/>
        </a:p>
      </dgm:t>
    </dgm:pt>
    <dgm:pt modelId="{97A6A76B-2B09-4B26-9497-B227E50F8EBF}">
      <dgm:prSet custT="1"/>
      <dgm:spPr/>
      <dgm:t>
        <a:bodyPr/>
        <a:lstStyle/>
        <a:p>
          <a:r>
            <a:rPr lang="nb-NO" sz="1100" dirty="0"/>
            <a:t>Ansatte OUS</a:t>
          </a:r>
        </a:p>
      </dgm:t>
    </dgm:pt>
    <dgm:pt modelId="{725266E7-74FA-4144-BCB4-7976057865B0}" type="parTrans" cxnId="{41B7F864-3171-4538-91ED-43FC1F5C02D2}">
      <dgm:prSet/>
      <dgm:spPr/>
      <dgm:t>
        <a:bodyPr/>
        <a:lstStyle/>
        <a:p>
          <a:endParaRPr lang="nb-NO"/>
        </a:p>
      </dgm:t>
    </dgm:pt>
    <dgm:pt modelId="{95F49F73-8845-4A40-99D6-FE416987BDE9}" type="sibTrans" cxnId="{41B7F864-3171-4538-91ED-43FC1F5C02D2}">
      <dgm:prSet/>
      <dgm:spPr/>
      <dgm:t>
        <a:bodyPr/>
        <a:lstStyle/>
        <a:p>
          <a:endParaRPr lang="nb-NO"/>
        </a:p>
      </dgm:t>
    </dgm:pt>
    <dgm:pt modelId="{520ADB7B-7A49-4566-975D-2C94148346C3}">
      <dgm:prSet custT="1"/>
      <dgm:spPr/>
      <dgm:t>
        <a:bodyPr/>
        <a:lstStyle/>
        <a:p>
          <a:r>
            <a:rPr lang="nb-NO" sz="1100" dirty="0"/>
            <a:t>Ansatte </a:t>
          </a:r>
          <a:r>
            <a:rPr lang="nb-NO" sz="1100" dirty="0" err="1"/>
            <a:t>Ahus</a:t>
          </a:r>
          <a:endParaRPr lang="nb-NO" sz="1100" dirty="0"/>
        </a:p>
      </dgm:t>
    </dgm:pt>
    <dgm:pt modelId="{811F96DC-B2E1-4BBE-B1C4-325B32114BD4}" type="parTrans" cxnId="{88E4F4BE-AA3E-440C-BD1E-20A24390E5AB}">
      <dgm:prSet/>
      <dgm:spPr/>
      <dgm:t>
        <a:bodyPr/>
        <a:lstStyle/>
        <a:p>
          <a:endParaRPr lang="nb-NO"/>
        </a:p>
      </dgm:t>
    </dgm:pt>
    <dgm:pt modelId="{B20070B4-7085-4727-A740-2C03D30B376B}" type="sibTrans" cxnId="{88E4F4BE-AA3E-440C-BD1E-20A24390E5AB}">
      <dgm:prSet/>
      <dgm:spPr/>
      <dgm:t>
        <a:bodyPr/>
        <a:lstStyle/>
        <a:p>
          <a:endParaRPr lang="nb-NO"/>
        </a:p>
      </dgm:t>
    </dgm:pt>
    <dgm:pt modelId="{0A1D95C4-F9B0-4683-A1CF-517C557ED492}">
      <dgm:prSet custT="1"/>
      <dgm:spPr/>
      <dgm:t>
        <a:bodyPr/>
        <a:lstStyle/>
        <a:p>
          <a:r>
            <a:rPr lang="nb-NO" sz="1100" dirty="0"/>
            <a:t>Ansatte Sørlandet</a:t>
          </a:r>
        </a:p>
      </dgm:t>
    </dgm:pt>
    <dgm:pt modelId="{7EA49BAF-6AE4-4E9F-9FAF-63888DCC4CD2}" type="parTrans" cxnId="{E5248F33-BAE1-41FB-B064-5CDB50F84AB5}">
      <dgm:prSet/>
      <dgm:spPr/>
      <dgm:t>
        <a:bodyPr/>
        <a:lstStyle/>
        <a:p>
          <a:endParaRPr lang="nb-NO"/>
        </a:p>
      </dgm:t>
    </dgm:pt>
    <dgm:pt modelId="{045ADA7F-E8ED-493D-BECE-B31474974B5D}" type="sibTrans" cxnId="{E5248F33-BAE1-41FB-B064-5CDB50F84AB5}">
      <dgm:prSet/>
      <dgm:spPr/>
      <dgm:t>
        <a:bodyPr/>
        <a:lstStyle/>
        <a:p>
          <a:endParaRPr lang="nb-NO"/>
        </a:p>
      </dgm:t>
    </dgm:pt>
    <dgm:pt modelId="{52B94F77-3F44-4F84-B9C1-67D187D9435E}">
      <dgm:prSet custT="1"/>
      <dgm:spPr/>
      <dgm:t>
        <a:bodyPr/>
        <a:lstStyle/>
        <a:p>
          <a:r>
            <a:rPr lang="nb-NO" sz="1100" dirty="0"/>
            <a:t>Ansatte Innlandet</a:t>
          </a:r>
        </a:p>
      </dgm:t>
    </dgm:pt>
    <dgm:pt modelId="{4E72538C-100C-467D-9462-733FACE0F2DA}" type="parTrans" cxnId="{4907C89C-BBEF-485D-A8FE-A9B3232BA8D1}">
      <dgm:prSet/>
      <dgm:spPr/>
      <dgm:t>
        <a:bodyPr/>
        <a:lstStyle/>
        <a:p>
          <a:endParaRPr lang="nb-NO"/>
        </a:p>
      </dgm:t>
    </dgm:pt>
    <dgm:pt modelId="{DE26F42F-3A2B-43DA-BD2B-5A2E3D88B8F9}" type="sibTrans" cxnId="{4907C89C-BBEF-485D-A8FE-A9B3232BA8D1}">
      <dgm:prSet/>
      <dgm:spPr/>
      <dgm:t>
        <a:bodyPr/>
        <a:lstStyle/>
        <a:p>
          <a:endParaRPr lang="nb-NO"/>
        </a:p>
      </dgm:t>
    </dgm:pt>
    <dgm:pt modelId="{095B4B7A-DECB-4802-8910-A92B0ADCD357}">
      <dgm:prSet custT="1"/>
      <dgm:spPr/>
      <dgm:t>
        <a:bodyPr/>
        <a:lstStyle/>
        <a:p>
          <a:r>
            <a:rPr lang="nb-NO" sz="1100" dirty="0"/>
            <a:t>Ansatte OUS</a:t>
          </a:r>
        </a:p>
      </dgm:t>
    </dgm:pt>
    <dgm:pt modelId="{3DCD9F94-4C1E-4E73-BCC1-7E27438C45BD}" type="parTrans" cxnId="{AC6D66FD-8C5A-4DA8-8456-EA084B8A7C1B}">
      <dgm:prSet/>
      <dgm:spPr/>
      <dgm:t>
        <a:bodyPr/>
        <a:lstStyle/>
        <a:p>
          <a:endParaRPr lang="nb-NO"/>
        </a:p>
      </dgm:t>
    </dgm:pt>
    <dgm:pt modelId="{415A4869-C024-4098-A019-56E41895E870}" type="sibTrans" cxnId="{AC6D66FD-8C5A-4DA8-8456-EA084B8A7C1B}">
      <dgm:prSet/>
      <dgm:spPr/>
      <dgm:t>
        <a:bodyPr/>
        <a:lstStyle/>
        <a:p>
          <a:endParaRPr lang="nb-NO"/>
        </a:p>
      </dgm:t>
    </dgm:pt>
    <dgm:pt modelId="{18F0303B-F28C-4C74-AB01-49FB02628808}">
      <dgm:prSet custT="1"/>
      <dgm:spPr/>
      <dgm:t>
        <a:bodyPr/>
        <a:lstStyle/>
        <a:p>
          <a:r>
            <a:rPr lang="nb-NO" sz="1100" dirty="0"/>
            <a:t>Ansatte </a:t>
          </a:r>
          <a:r>
            <a:rPr lang="nb-NO" sz="1100" dirty="0" err="1"/>
            <a:t>Ahus</a:t>
          </a:r>
          <a:endParaRPr lang="nb-NO" sz="1100" dirty="0"/>
        </a:p>
      </dgm:t>
    </dgm:pt>
    <dgm:pt modelId="{B67E3563-8844-4314-960B-DB0ED8DB4D45}" type="parTrans" cxnId="{99BC847B-60C2-4F9C-979B-C35B8BE81E29}">
      <dgm:prSet/>
      <dgm:spPr/>
      <dgm:t>
        <a:bodyPr/>
        <a:lstStyle/>
        <a:p>
          <a:endParaRPr lang="nb-NO"/>
        </a:p>
      </dgm:t>
    </dgm:pt>
    <dgm:pt modelId="{47C25A95-7B9B-4BE8-B985-D37E8876A539}" type="sibTrans" cxnId="{99BC847B-60C2-4F9C-979B-C35B8BE81E29}">
      <dgm:prSet/>
      <dgm:spPr/>
      <dgm:t>
        <a:bodyPr/>
        <a:lstStyle/>
        <a:p>
          <a:endParaRPr lang="nb-NO"/>
        </a:p>
      </dgm:t>
    </dgm:pt>
    <dgm:pt modelId="{9E3FB0B2-AEB5-4E00-8953-FE326BCC886C}">
      <dgm:prSet custT="1"/>
      <dgm:spPr/>
      <dgm:t>
        <a:bodyPr/>
        <a:lstStyle/>
        <a:p>
          <a:r>
            <a:rPr lang="nb-NO" sz="1100" dirty="0"/>
            <a:t>Ansatte Sørlandet</a:t>
          </a:r>
        </a:p>
      </dgm:t>
    </dgm:pt>
    <dgm:pt modelId="{AAC1AFFC-5BC5-4D6A-9B2E-A18250988081}" type="parTrans" cxnId="{06F79178-D71C-4B14-A9EF-01383E6C3C71}">
      <dgm:prSet/>
      <dgm:spPr/>
      <dgm:t>
        <a:bodyPr/>
        <a:lstStyle/>
        <a:p>
          <a:endParaRPr lang="nb-NO"/>
        </a:p>
      </dgm:t>
    </dgm:pt>
    <dgm:pt modelId="{49EF9F88-D145-4116-A301-532CD6DE4072}" type="sibTrans" cxnId="{06F79178-D71C-4B14-A9EF-01383E6C3C71}">
      <dgm:prSet/>
      <dgm:spPr/>
      <dgm:t>
        <a:bodyPr/>
        <a:lstStyle/>
        <a:p>
          <a:endParaRPr lang="nb-NO"/>
        </a:p>
      </dgm:t>
    </dgm:pt>
    <dgm:pt modelId="{5433D40F-EABE-4D6B-B778-FB5BE92078FA}">
      <dgm:prSet custT="1"/>
      <dgm:spPr/>
      <dgm:t>
        <a:bodyPr/>
        <a:lstStyle/>
        <a:p>
          <a:r>
            <a:rPr lang="nb-NO" sz="1100" dirty="0"/>
            <a:t>Ansatte Innlandet</a:t>
          </a:r>
        </a:p>
      </dgm:t>
    </dgm:pt>
    <dgm:pt modelId="{6ED8A62B-0EF2-40D7-BF3F-E193301D6C8A}" type="parTrans" cxnId="{02BE9458-F889-4812-8FCC-D73E549C883A}">
      <dgm:prSet/>
      <dgm:spPr/>
      <dgm:t>
        <a:bodyPr/>
        <a:lstStyle/>
        <a:p>
          <a:endParaRPr lang="nb-NO"/>
        </a:p>
      </dgm:t>
    </dgm:pt>
    <dgm:pt modelId="{CB47F24F-EADD-4FFC-AD5C-DB981CA75743}" type="sibTrans" cxnId="{02BE9458-F889-4812-8FCC-D73E549C883A}">
      <dgm:prSet/>
      <dgm:spPr/>
      <dgm:t>
        <a:bodyPr/>
        <a:lstStyle/>
        <a:p>
          <a:endParaRPr lang="nb-NO"/>
        </a:p>
      </dgm:t>
    </dgm:pt>
    <dgm:pt modelId="{C5FFFB90-C1E9-4BE1-B012-2FAE6DA89FE9}" type="pres">
      <dgm:prSet presAssocID="{61EEEA9E-75CF-480F-B35E-E06B74850B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F78D92D-890C-4DAA-9712-E4A2C227C90B}" type="pres">
      <dgm:prSet presAssocID="{843EFEC1-814D-401E-9D00-E6E9CAA2E06B}" presName="hierRoot1" presStyleCnt="0">
        <dgm:presLayoutVars>
          <dgm:hierBranch val="init"/>
        </dgm:presLayoutVars>
      </dgm:prSet>
      <dgm:spPr/>
    </dgm:pt>
    <dgm:pt modelId="{22AB7367-D1EC-4212-B998-71665D849BD0}" type="pres">
      <dgm:prSet presAssocID="{843EFEC1-814D-401E-9D00-E6E9CAA2E06B}" presName="rootComposite1" presStyleCnt="0"/>
      <dgm:spPr/>
    </dgm:pt>
    <dgm:pt modelId="{F362A4F2-BA36-4106-A6DB-83ADBB8E88AF}" type="pres">
      <dgm:prSet presAssocID="{843EFEC1-814D-401E-9D00-E6E9CAA2E06B}" presName="rootText1" presStyleLbl="node0" presStyleIdx="0" presStyleCnt="1">
        <dgm:presLayoutVars>
          <dgm:chPref val="3"/>
        </dgm:presLayoutVars>
      </dgm:prSet>
      <dgm:spPr/>
    </dgm:pt>
    <dgm:pt modelId="{AD7B9626-EB9F-4D9B-B76D-F7F00E548D92}" type="pres">
      <dgm:prSet presAssocID="{843EFEC1-814D-401E-9D00-E6E9CAA2E06B}" presName="rootConnector1" presStyleLbl="node1" presStyleIdx="0" presStyleCnt="0"/>
      <dgm:spPr/>
    </dgm:pt>
    <dgm:pt modelId="{12A5F43E-088A-4391-8789-FADAEEBCC86A}" type="pres">
      <dgm:prSet presAssocID="{843EFEC1-814D-401E-9D00-E6E9CAA2E06B}" presName="hierChild2" presStyleCnt="0"/>
      <dgm:spPr/>
    </dgm:pt>
    <dgm:pt modelId="{F3975255-6A08-4796-87F9-AFF47117EB9C}" type="pres">
      <dgm:prSet presAssocID="{FA26B363-4FD6-4D5E-B83E-1027825BBF9F}" presName="Name37" presStyleLbl="parChTrans1D2" presStyleIdx="0" presStyleCnt="8"/>
      <dgm:spPr/>
    </dgm:pt>
    <dgm:pt modelId="{1CAABEC0-832B-4706-AC49-E08E4C15ADB9}" type="pres">
      <dgm:prSet presAssocID="{26037865-6355-4726-B320-465A6A020CB7}" presName="hierRoot2" presStyleCnt="0">
        <dgm:presLayoutVars>
          <dgm:hierBranch val="init"/>
        </dgm:presLayoutVars>
      </dgm:prSet>
      <dgm:spPr/>
    </dgm:pt>
    <dgm:pt modelId="{281B0AC1-012C-42FF-B558-6F9BFDA4E60D}" type="pres">
      <dgm:prSet presAssocID="{26037865-6355-4726-B320-465A6A020CB7}" presName="rootComposite" presStyleCnt="0"/>
      <dgm:spPr/>
    </dgm:pt>
    <dgm:pt modelId="{AA949472-7C5C-415B-82DD-2B64D022B2C9}" type="pres">
      <dgm:prSet presAssocID="{26037865-6355-4726-B320-465A6A020CB7}" presName="rootText" presStyleLbl="node2" presStyleIdx="0" presStyleCnt="6">
        <dgm:presLayoutVars>
          <dgm:chPref val="3"/>
        </dgm:presLayoutVars>
      </dgm:prSet>
      <dgm:spPr/>
    </dgm:pt>
    <dgm:pt modelId="{A9F15282-508A-46B7-BA14-1D0FE6ECCA8F}" type="pres">
      <dgm:prSet presAssocID="{26037865-6355-4726-B320-465A6A020CB7}" presName="rootConnector" presStyleLbl="node2" presStyleIdx="0" presStyleCnt="6"/>
      <dgm:spPr/>
    </dgm:pt>
    <dgm:pt modelId="{0028EA1A-0B7F-4115-A05F-FC65C4B2F976}" type="pres">
      <dgm:prSet presAssocID="{26037865-6355-4726-B320-465A6A020CB7}" presName="hierChild4" presStyleCnt="0"/>
      <dgm:spPr/>
    </dgm:pt>
    <dgm:pt modelId="{EE5C34B3-03D3-4244-9DB3-C5765E2F5BC8}" type="pres">
      <dgm:prSet presAssocID="{4F39C458-4200-452A-AA3D-FE2099766F4A}" presName="Name37" presStyleLbl="parChTrans1D3" presStyleIdx="0" presStyleCnt="30"/>
      <dgm:spPr/>
    </dgm:pt>
    <dgm:pt modelId="{25813406-513E-4923-9D0F-F375FAA7CC9E}" type="pres">
      <dgm:prSet presAssocID="{BFE2519F-EEED-4BD2-B9FF-5676BB81D699}" presName="hierRoot2" presStyleCnt="0">
        <dgm:presLayoutVars>
          <dgm:hierBranch val="init"/>
        </dgm:presLayoutVars>
      </dgm:prSet>
      <dgm:spPr/>
    </dgm:pt>
    <dgm:pt modelId="{885E6C7F-F51F-4F4E-847E-C2CC1019198E}" type="pres">
      <dgm:prSet presAssocID="{BFE2519F-EEED-4BD2-B9FF-5676BB81D699}" presName="rootComposite" presStyleCnt="0"/>
      <dgm:spPr/>
    </dgm:pt>
    <dgm:pt modelId="{AECED5DF-96FC-44DC-AD8E-28C1AC0891D7}" type="pres">
      <dgm:prSet presAssocID="{BFE2519F-EEED-4BD2-B9FF-5676BB81D699}" presName="rootText" presStyleLbl="node3" presStyleIdx="0" presStyleCnt="24">
        <dgm:presLayoutVars>
          <dgm:chPref val="3"/>
        </dgm:presLayoutVars>
      </dgm:prSet>
      <dgm:spPr/>
    </dgm:pt>
    <dgm:pt modelId="{A74EEBCB-A877-47BE-86C2-1E84E869C84F}" type="pres">
      <dgm:prSet presAssocID="{BFE2519F-EEED-4BD2-B9FF-5676BB81D699}" presName="rootConnector" presStyleLbl="node3" presStyleIdx="0" presStyleCnt="24"/>
      <dgm:spPr/>
    </dgm:pt>
    <dgm:pt modelId="{A35A50DF-D106-4A85-93C9-5AABE6AD4AB6}" type="pres">
      <dgm:prSet presAssocID="{BFE2519F-EEED-4BD2-B9FF-5676BB81D699}" presName="hierChild4" presStyleCnt="0"/>
      <dgm:spPr/>
    </dgm:pt>
    <dgm:pt modelId="{4AE7EA56-0E08-4C42-9ADF-7D06F9F8E280}" type="pres">
      <dgm:prSet presAssocID="{BFE2519F-EEED-4BD2-B9FF-5676BB81D699}" presName="hierChild5" presStyleCnt="0"/>
      <dgm:spPr/>
    </dgm:pt>
    <dgm:pt modelId="{C1DD20CE-1785-4326-B088-85634054C53B}" type="pres">
      <dgm:prSet presAssocID="{EFE13839-50B8-4A01-AB04-90ECF8C16C79}" presName="Name37" presStyleLbl="parChTrans1D3" presStyleIdx="1" presStyleCnt="30"/>
      <dgm:spPr/>
    </dgm:pt>
    <dgm:pt modelId="{CE3391D7-AF23-4989-8CF9-7124C060951A}" type="pres">
      <dgm:prSet presAssocID="{7EA924E0-4F51-431A-B9FD-7634E6A46CC5}" presName="hierRoot2" presStyleCnt="0">
        <dgm:presLayoutVars>
          <dgm:hierBranch val="init"/>
        </dgm:presLayoutVars>
      </dgm:prSet>
      <dgm:spPr/>
    </dgm:pt>
    <dgm:pt modelId="{AD547DE5-6E46-4FDA-9947-FC8AD39F0916}" type="pres">
      <dgm:prSet presAssocID="{7EA924E0-4F51-431A-B9FD-7634E6A46CC5}" presName="rootComposite" presStyleCnt="0"/>
      <dgm:spPr/>
    </dgm:pt>
    <dgm:pt modelId="{6654853D-7B3E-485F-9B16-5D9DB2340782}" type="pres">
      <dgm:prSet presAssocID="{7EA924E0-4F51-431A-B9FD-7634E6A46CC5}" presName="rootText" presStyleLbl="node3" presStyleIdx="1" presStyleCnt="24">
        <dgm:presLayoutVars>
          <dgm:chPref val="3"/>
        </dgm:presLayoutVars>
      </dgm:prSet>
      <dgm:spPr/>
    </dgm:pt>
    <dgm:pt modelId="{5A64904A-7A03-4264-896E-159FDA2E92E9}" type="pres">
      <dgm:prSet presAssocID="{7EA924E0-4F51-431A-B9FD-7634E6A46CC5}" presName="rootConnector" presStyleLbl="node3" presStyleIdx="1" presStyleCnt="24"/>
      <dgm:spPr/>
    </dgm:pt>
    <dgm:pt modelId="{006FF007-9938-4647-9E7B-CAB2C5D45F5D}" type="pres">
      <dgm:prSet presAssocID="{7EA924E0-4F51-431A-B9FD-7634E6A46CC5}" presName="hierChild4" presStyleCnt="0"/>
      <dgm:spPr/>
    </dgm:pt>
    <dgm:pt modelId="{C0DD823A-643E-4AD3-9EFE-44E55991AAFA}" type="pres">
      <dgm:prSet presAssocID="{7EA924E0-4F51-431A-B9FD-7634E6A46CC5}" presName="hierChild5" presStyleCnt="0"/>
      <dgm:spPr/>
    </dgm:pt>
    <dgm:pt modelId="{256B0B13-0500-4242-A7ED-9713C25C0354}" type="pres">
      <dgm:prSet presAssocID="{546DA6A1-8F1F-4402-B17F-B97BB2CBC54E}" presName="Name37" presStyleLbl="parChTrans1D3" presStyleIdx="2" presStyleCnt="30"/>
      <dgm:spPr/>
    </dgm:pt>
    <dgm:pt modelId="{223CAE84-7999-4FC5-AF4C-7CF15559F462}" type="pres">
      <dgm:prSet presAssocID="{BB4C0F88-5CCE-4FCF-B322-4A0A42414B23}" presName="hierRoot2" presStyleCnt="0">
        <dgm:presLayoutVars>
          <dgm:hierBranch val="init"/>
        </dgm:presLayoutVars>
      </dgm:prSet>
      <dgm:spPr/>
    </dgm:pt>
    <dgm:pt modelId="{21CFC189-24F3-4398-8428-EC7051AB4531}" type="pres">
      <dgm:prSet presAssocID="{BB4C0F88-5CCE-4FCF-B322-4A0A42414B23}" presName="rootComposite" presStyleCnt="0"/>
      <dgm:spPr/>
    </dgm:pt>
    <dgm:pt modelId="{B3F4F3A6-C7C1-44B2-902F-C79BB3716090}" type="pres">
      <dgm:prSet presAssocID="{BB4C0F88-5CCE-4FCF-B322-4A0A42414B23}" presName="rootText" presStyleLbl="node3" presStyleIdx="2" presStyleCnt="24">
        <dgm:presLayoutVars>
          <dgm:chPref val="3"/>
        </dgm:presLayoutVars>
      </dgm:prSet>
      <dgm:spPr/>
    </dgm:pt>
    <dgm:pt modelId="{72704689-18CE-4051-AF54-154BC9FC406B}" type="pres">
      <dgm:prSet presAssocID="{BB4C0F88-5CCE-4FCF-B322-4A0A42414B23}" presName="rootConnector" presStyleLbl="node3" presStyleIdx="2" presStyleCnt="24"/>
      <dgm:spPr/>
    </dgm:pt>
    <dgm:pt modelId="{C3CCE4D1-CCCA-4E0A-8E15-2BF511405AB1}" type="pres">
      <dgm:prSet presAssocID="{BB4C0F88-5CCE-4FCF-B322-4A0A42414B23}" presName="hierChild4" presStyleCnt="0"/>
      <dgm:spPr/>
    </dgm:pt>
    <dgm:pt modelId="{B3B09D92-3831-4E2B-8B08-F25490A3A9CC}" type="pres">
      <dgm:prSet presAssocID="{BB4C0F88-5CCE-4FCF-B322-4A0A42414B23}" presName="hierChild5" presStyleCnt="0"/>
      <dgm:spPr/>
    </dgm:pt>
    <dgm:pt modelId="{98CA55FD-F19C-428F-AEF2-F18CFBD8B5C7}" type="pres">
      <dgm:prSet presAssocID="{2EBB067A-EC71-47BF-B137-E4AAA9610645}" presName="Name37" presStyleLbl="parChTrans1D3" presStyleIdx="3" presStyleCnt="30"/>
      <dgm:spPr/>
    </dgm:pt>
    <dgm:pt modelId="{8A534CCF-BABF-4ED8-B87B-007A4613D61F}" type="pres">
      <dgm:prSet presAssocID="{7E26302C-C34D-4244-96A2-0382E60688EB}" presName="hierRoot2" presStyleCnt="0">
        <dgm:presLayoutVars>
          <dgm:hierBranch val="init"/>
        </dgm:presLayoutVars>
      </dgm:prSet>
      <dgm:spPr/>
    </dgm:pt>
    <dgm:pt modelId="{EAC61242-A6B6-4C67-B84E-98A29F89E4B7}" type="pres">
      <dgm:prSet presAssocID="{7E26302C-C34D-4244-96A2-0382E60688EB}" presName="rootComposite" presStyleCnt="0"/>
      <dgm:spPr/>
    </dgm:pt>
    <dgm:pt modelId="{B47C3C22-AB43-4DB6-A43D-9149F4603E87}" type="pres">
      <dgm:prSet presAssocID="{7E26302C-C34D-4244-96A2-0382E60688EB}" presName="rootText" presStyleLbl="node3" presStyleIdx="3" presStyleCnt="24">
        <dgm:presLayoutVars>
          <dgm:chPref val="3"/>
        </dgm:presLayoutVars>
      </dgm:prSet>
      <dgm:spPr/>
    </dgm:pt>
    <dgm:pt modelId="{9CCE0776-742D-4590-A45D-B5DAC61DBE85}" type="pres">
      <dgm:prSet presAssocID="{7E26302C-C34D-4244-96A2-0382E60688EB}" presName="rootConnector" presStyleLbl="node3" presStyleIdx="3" presStyleCnt="24"/>
      <dgm:spPr/>
    </dgm:pt>
    <dgm:pt modelId="{8C426E01-A2CF-4C74-9910-93F1FE4DC369}" type="pres">
      <dgm:prSet presAssocID="{7E26302C-C34D-4244-96A2-0382E60688EB}" presName="hierChild4" presStyleCnt="0"/>
      <dgm:spPr/>
    </dgm:pt>
    <dgm:pt modelId="{B5270869-2B94-4ACA-B9B7-E9A195F72CD0}" type="pres">
      <dgm:prSet presAssocID="{7E26302C-C34D-4244-96A2-0382E60688EB}" presName="hierChild5" presStyleCnt="0"/>
      <dgm:spPr/>
    </dgm:pt>
    <dgm:pt modelId="{8D049F1D-AB27-4C86-B155-77A49BAD01EF}" type="pres">
      <dgm:prSet presAssocID="{26037865-6355-4726-B320-465A6A020CB7}" presName="hierChild5" presStyleCnt="0"/>
      <dgm:spPr/>
    </dgm:pt>
    <dgm:pt modelId="{BC15DA12-F2EA-48E1-AEBD-23A84F19331B}" type="pres">
      <dgm:prSet presAssocID="{0EED36CF-F776-48ED-B205-9CB5EC57B91E}" presName="Name111" presStyleLbl="parChTrans1D3" presStyleIdx="4" presStyleCnt="30"/>
      <dgm:spPr/>
    </dgm:pt>
    <dgm:pt modelId="{8C002286-9932-41F4-9B42-458042BC78E8}" type="pres">
      <dgm:prSet presAssocID="{5A7A745A-28F8-495A-934B-C008118EB9EB}" presName="hierRoot3" presStyleCnt="0">
        <dgm:presLayoutVars>
          <dgm:hierBranch val="init"/>
        </dgm:presLayoutVars>
      </dgm:prSet>
      <dgm:spPr/>
    </dgm:pt>
    <dgm:pt modelId="{3C6F9B8B-11A6-4684-83CE-E097537FE77E}" type="pres">
      <dgm:prSet presAssocID="{5A7A745A-28F8-495A-934B-C008118EB9EB}" presName="rootComposite3" presStyleCnt="0"/>
      <dgm:spPr/>
    </dgm:pt>
    <dgm:pt modelId="{2A461EE3-760E-45B0-ADAC-920F7F82CAF9}" type="pres">
      <dgm:prSet presAssocID="{5A7A745A-28F8-495A-934B-C008118EB9EB}" presName="rootText3" presStyleLbl="asst2" presStyleIdx="0" presStyleCnt="6" custScaleX="75987" custScaleY="68673">
        <dgm:presLayoutVars>
          <dgm:chPref val="3"/>
        </dgm:presLayoutVars>
      </dgm:prSet>
      <dgm:spPr/>
    </dgm:pt>
    <dgm:pt modelId="{0CB1D99A-24E0-4A1A-99BE-0BB5C81DD417}" type="pres">
      <dgm:prSet presAssocID="{5A7A745A-28F8-495A-934B-C008118EB9EB}" presName="rootConnector3" presStyleLbl="asst2" presStyleIdx="0" presStyleCnt="6"/>
      <dgm:spPr/>
    </dgm:pt>
    <dgm:pt modelId="{8F132DED-9A72-4C58-91A1-3DF271F35BD2}" type="pres">
      <dgm:prSet presAssocID="{5A7A745A-28F8-495A-934B-C008118EB9EB}" presName="hierChild6" presStyleCnt="0"/>
      <dgm:spPr/>
    </dgm:pt>
    <dgm:pt modelId="{77F32EC6-7EC4-4A20-B117-23A5003DED88}" type="pres">
      <dgm:prSet presAssocID="{5A7A745A-28F8-495A-934B-C008118EB9EB}" presName="hierChild7" presStyleCnt="0"/>
      <dgm:spPr/>
    </dgm:pt>
    <dgm:pt modelId="{84E36469-AC48-4BE5-BF4B-0FDD69AEEBFF}" type="pres">
      <dgm:prSet presAssocID="{0983EA73-C8F2-4AD3-9BF2-4A6A8FB8AFAF}" presName="Name37" presStyleLbl="parChTrans1D2" presStyleIdx="1" presStyleCnt="8"/>
      <dgm:spPr/>
    </dgm:pt>
    <dgm:pt modelId="{A2857678-08C9-46B7-94E3-B87F6B4CB172}" type="pres">
      <dgm:prSet presAssocID="{50AFA203-BDC1-464A-87E6-CDE525765CDB}" presName="hierRoot2" presStyleCnt="0">
        <dgm:presLayoutVars>
          <dgm:hierBranch val="init"/>
        </dgm:presLayoutVars>
      </dgm:prSet>
      <dgm:spPr/>
    </dgm:pt>
    <dgm:pt modelId="{C67EDC91-BD26-4017-8425-B799F01DEC15}" type="pres">
      <dgm:prSet presAssocID="{50AFA203-BDC1-464A-87E6-CDE525765CDB}" presName="rootComposite" presStyleCnt="0"/>
      <dgm:spPr/>
    </dgm:pt>
    <dgm:pt modelId="{0BBBE1EE-64AD-4621-8280-F270E1798E40}" type="pres">
      <dgm:prSet presAssocID="{50AFA203-BDC1-464A-87E6-CDE525765CDB}" presName="rootText" presStyleLbl="node2" presStyleIdx="1" presStyleCnt="6" custLinFactNeighborX="641">
        <dgm:presLayoutVars>
          <dgm:chPref val="3"/>
        </dgm:presLayoutVars>
      </dgm:prSet>
      <dgm:spPr/>
    </dgm:pt>
    <dgm:pt modelId="{F261F7C1-D5F6-454B-8256-E1463E44A36C}" type="pres">
      <dgm:prSet presAssocID="{50AFA203-BDC1-464A-87E6-CDE525765CDB}" presName="rootConnector" presStyleLbl="node2" presStyleIdx="1" presStyleCnt="6"/>
      <dgm:spPr/>
    </dgm:pt>
    <dgm:pt modelId="{44601B2C-7425-42C7-A170-8A573C580A12}" type="pres">
      <dgm:prSet presAssocID="{50AFA203-BDC1-464A-87E6-CDE525765CDB}" presName="hierChild4" presStyleCnt="0"/>
      <dgm:spPr/>
    </dgm:pt>
    <dgm:pt modelId="{579EF24C-84AD-4AC2-A87A-5EA1A6AC4A8C}" type="pres">
      <dgm:prSet presAssocID="{1169C66A-77A9-4B0B-82A6-050DA92609B4}" presName="Name37" presStyleLbl="parChTrans1D3" presStyleIdx="5" presStyleCnt="30"/>
      <dgm:spPr/>
    </dgm:pt>
    <dgm:pt modelId="{86470213-8294-4B3D-BDDF-1DBEAEC8B042}" type="pres">
      <dgm:prSet presAssocID="{C0C0212C-F21B-4035-97EB-EDDC259B83BC}" presName="hierRoot2" presStyleCnt="0">
        <dgm:presLayoutVars>
          <dgm:hierBranch val="init"/>
        </dgm:presLayoutVars>
      </dgm:prSet>
      <dgm:spPr/>
    </dgm:pt>
    <dgm:pt modelId="{98EF0A1D-24F2-4614-8230-03B49E15FB5A}" type="pres">
      <dgm:prSet presAssocID="{C0C0212C-F21B-4035-97EB-EDDC259B83BC}" presName="rootComposite" presStyleCnt="0"/>
      <dgm:spPr/>
    </dgm:pt>
    <dgm:pt modelId="{80BA44B5-5477-4318-94C1-C937BBB7B186}" type="pres">
      <dgm:prSet presAssocID="{C0C0212C-F21B-4035-97EB-EDDC259B83BC}" presName="rootText" presStyleLbl="node3" presStyleIdx="4" presStyleCnt="24">
        <dgm:presLayoutVars>
          <dgm:chPref val="3"/>
        </dgm:presLayoutVars>
      </dgm:prSet>
      <dgm:spPr/>
    </dgm:pt>
    <dgm:pt modelId="{89AD7BC9-A0F4-444B-B774-918D68D9A3E6}" type="pres">
      <dgm:prSet presAssocID="{C0C0212C-F21B-4035-97EB-EDDC259B83BC}" presName="rootConnector" presStyleLbl="node3" presStyleIdx="4" presStyleCnt="24"/>
      <dgm:spPr/>
    </dgm:pt>
    <dgm:pt modelId="{78A80795-EEEE-46FA-BB00-04ED6302475B}" type="pres">
      <dgm:prSet presAssocID="{C0C0212C-F21B-4035-97EB-EDDC259B83BC}" presName="hierChild4" presStyleCnt="0"/>
      <dgm:spPr/>
    </dgm:pt>
    <dgm:pt modelId="{5997FB72-1A1E-43F2-A469-A739E43DE678}" type="pres">
      <dgm:prSet presAssocID="{C0C0212C-F21B-4035-97EB-EDDC259B83BC}" presName="hierChild5" presStyleCnt="0"/>
      <dgm:spPr/>
    </dgm:pt>
    <dgm:pt modelId="{C1D1796F-04AD-480C-BEB1-5CCF8B03BD50}" type="pres">
      <dgm:prSet presAssocID="{4F4F9A2A-DBBE-4E33-9B25-930AEA95A8E6}" presName="Name37" presStyleLbl="parChTrans1D3" presStyleIdx="6" presStyleCnt="30"/>
      <dgm:spPr/>
    </dgm:pt>
    <dgm:pt modelId="{E4829216-2728-4943-AC19-40C2068454D3}" type="pres">
      <dgm:prSet presAssocID="{ABA57071-863B-4C1D-93E3-787A7CD0B93E}" presName="hierRoot2" presStyleCnt="0">
        <dgm:presLayoutVars>
          <dgm:hierBranch val="init"/>
        </dgm:presLayoutVars>
      </dgm:prSet>
      <dgm:spPr/>
    </dgm:pt>
    <dgm:pt modelId="{D6A99836-F391-470A-AE9D-B6802EB860DD}" type="pres">
      <dgm:prSet presAssocID="{ABA57071-863B-4C1D-93E3-787A7CD0B93E}" presName="rootComposite" presStyleCnt="0"/>
      <dgm:spPr/>
    </dgm:pt>
    <dgm:pt modelId="{365B68DA-11D4-4FA7-A3A7-F89ACFE2718F}" type="pres">
      <dgm:prSet presAssocID="{ABA57071-863B-4C1D-93E3-787A7CD0B93E}" presName="rootText" presStyleLbl="node3" presStyleIdx="5" presStyleCnt="24">
        <dgm:presLayoutVars>
          <dgm:chPref val="3"/>
        </dgm:presLayoutVars>
      </dgm:prSet>
      <dgm:spPr/>
    </dgm:pt>
    <dgm:pt modelId="{3BED6889-4B42-40D7-833A-3B5C185CAEBC}" type="pres">
      <dgm:prSet presAssocID="{ABA57071-863B-4C1D-93E3-787A7CD0B93E}" presName="rootConnector" presStyleLbl="node3" presStyleIdx="5" presStyleCnt="24"/>
      <dgm:spPr/>
    </dgm:pt>
    <dgm:pt modelId="{FB58F70F-23BB-45EE-9B5C-6BC2443E4993}" type="pres">
      <dgm:prSet presAssocID="{ABA57071-863B-4C1D-93E3-787A7CD0B93E}" presName="hierChild4" presStyleCnt="0"/>
      <dgm:spPr/>
    </dgm:pt>
    <dgm:pt modelId="{67BEBEB8-312E-43F8-A305-C0247B14A5FA}" type="pres">
      <dgm:prSet presAssocID="{ABA57071-863B-4C1D-93E3-787A7CD0B93E}" presName="hierChild5" presStyleCnt="0"/>
      <dgm:spPr/>
    </dgm:pt>
    <dgm:pt modelId="{29AC8028-38DC-4ACF-AE80-28A9AFFDB08A}" type="pres">
      <dgm:prSet presAssocID="{E806EF35-BC60-46F7-BE1E-0610A348D246}" presName="Name37" presStyleLbl="parChTrans1D3" presStyleIdx="7" presStyleCnt="30"/>
      <dgm:spPr/>
    </dgm:pt>
    <dgm:pt modelId="{8A1CAF63-3323-4EA1-AA9C-AAF7371C0507}" type="pres">
      <dgm:prSet presAssocID="{1F12260E-B90C-4D06-B414-CB816F9F16A5}" presName="hierRoot2" presStyleCnt="0">
        <dgm:presLayoutVars>
          <dgm:hierBranch val="init"/>
        </dgm:presLayoutVars>
      </dgm:prSet>
      <dgm:spPr/>
    </dgm:pt>
    <dgm:pt modelId="{D401D62B-583B-4B79-B8D9-D0008AED1408}" type="pres">
      <dgm:prSet presAssocID="{1F12260E-B90C-4D06-B414-CB816F9F16A5}" presName="rootComposite" presStyleCnt="0"/>
      <dgm:spPr/>
    </dgm:pt>
    <dgm:pt modelId="{861268BB-A409-419A-9273-840173B3CA7B}" type="pres">
      <dgm:prSet presAssocID="{1F12260E-B90C-4D06-B414-CB816F9F16A5}" presName="rootText" presStyleLbl="node3" presStyleIdx="6" presStyleCnt="24">
        <dgm:presLayoutVars>
          <dgm:chPref val="3"/>
        </dgm:presLayoutVars>
      </dgm:prSet>
      <dgm:spPr/>
    </dgm:pt>
    <dgm:pt modelId="{6D87C846-F962-417F-8421-2DB37D35C8C6}" type="pres">
      <dgm:prSet presAssocID="{1F12260E-B90C-4D06-B414-CB816F9F16A5}" presName="rootConnector" presStyleLbl="node3" presStyleIdx="6" presStyleCnt="24"/>
      <dgm:spPr/>
    </dgm:pt>
    <dgm:pt modelId="{B1332767-C2E0-408F-89DD-A6F0ED4D900C}" type="pres">
      <dgm:prSet presAssocID="{1F12260E-B90C-4D06-B414-CB816F9F16A5}" presName="hierChild4" presStyleCnt="0"/>
      <dgm:spPr/>
    </dgm:pt>
    <dgm:pt modelId="{61DC3843-BF8E-451B-BD3E-3038B98C4F51}" type="pres">
      <dgm:prSet presAssocID="{1F12260E-B90C-4D06-B414-CB816F9F16A5}" presName="hierChild5" presStyleCnt="0"/>
      <dgm:spPr/>
    </dgm:pt>
    <dgm:pt modelId="{8D6AE242-07D7-4D76-9CCC-A14DA404268F}" type="pres">
      <dgm:prSet presAssocID="{0C01B374-403C-42F8-A21A-B20C6B9C1411}" presName="Name37" presStyleLbl="parChTrans1D3" presStyleIdx="8" presStyleCnt="30"/>
      <dgm:spPr/>
    </dgm:pt>
    <dgm:pt modelId="{49B06627-DA0A-4EDD-9536-99CDDA404973}" type="pres">
      <dgm:prSet presAssocID="{E1645651-0579-455A-8311-40B019607E63}" presName="hierRoot2" presStyleCnt="0">
        <dgm:presLayoutVars>
          <dgm:hierBranch val="init"/>
        </dgm:presLayoutVars>
      </dgm:prSet>
      <dgm:spPr/>
    </dgm:pt>
    <dgm:pt modelId="{88E15A66-6534-4D0B-AAB5-4D5E0819F432}" type="pres">
      <dgm:prSet presAssocID="{E1645651-0579-455A-8311-40B019607E63}" presName="rootComposite" presStyleCnt="0"/>
      <dgm:spPr/>
    </dgm:pt>
    <dgm:pt modelId="{BBD2BF57-9360-4AE4-9B09-C8F66065799A}" type="pres">
      <dgm:prSet presAssocID="{E1645651-0579-455A-8311-40B019607E63}" presName="rootText" presStyleLbl="node3" presStyleIdx="7" presStyleCnt="24">
        <dgm:presLayoutVars>
          <dgm:chPref val="3"/>
        </dgm:presLayoutVars>
      </dgm:prSet>
      <dgm:spPr/>
    </dgm:pt>
    <dgm:pt modelId="{87E97DA4-3E27-4994-8A02-62CAFFE4294C}" type="pres">
      <dgm:prSet presAssocID="{E1645651-0579-455A-8311-40B019607E63}" presName="rootConnector" presStyleLbl="node3" presStyleIdx="7" presStyleCnt="24"/>
      <dgm:spPr/>
    </dgm:pt>
    <dgm:pt modelId="{041F2DA8-A8C9-42F7-8F77-10D9F08027C6}" type="pres">
      <dgm:prSet presAssocID="{E1645651-0579-455A-8311-40B019607E63}" presName="hierChild4" presStyleCnt="0"/>
      <dgm:spPr/>
    </dgm:pt>
    <dgm:pt modelId="{700CA558-706F-4A6A-810D-FA47A3FFF24D}" type="pres">
      <dgm:prSet presAssocID="{E1645651-0579-455A-8311-40B019607E63}" presName="hierChild5" presStyleCnt="0"/>
      <dgm:spPr/>
    </dgm:pt>
    <dgm:pt modelId="{C6A889E4-C9A0-4752-B71F-FBCB2ACCE1D8}" type="pres">
      <dgm:prSet presAssocID="{50AFA203-BDC1-464A-87E6-CDE525765CDB}" presName="hierChild5" presStyleCnt="0"/>
      <dgm:spPr/>
    </dgm:pt>
    <dgm:pt modelId="{65F98AD9-6015-4E2F-AC09-7547FA2AFF30}" type="pres">
      <dgm:prSet presAssocID="{EE47CD4B-7648-4E68-90DA-F5BC90E4E96F}" presName="Name111" presStyleLbl="parChTrans1D3" presStyleIdx="9" presStyleCnt="30"/>
      <dgm:spPr/>
    </dgm:pt>
    <dgm:pt modelId="{2F25CFBD-6514-4701-9E4D-21C21717E814}" type="pres">
      <dgm:prSet presAssocID="{EC5E4E31-0441-4F94-AF23-14E52B8EEB7D}" presName="hierRoot3" presStyleCnt="0">
        <dgm:presLayoutVars>
          <dgm:hierBranch val="init"/>
        </dgm:presLayoutVars>
      </dgm:prSet>
      <dgm:spPr/>
    </dgm:pt>
    <dgm:pt modelId="{5D148EFC-431D-4334-9A81-78688C33DAB9}" type="pres">
      <dgm:prSet presAssocID="{EC5E4E31-0441-4F94-AF23-14E52B8EEB7D}" presName="rootComposite3" presStyleCnt="0"/>
      <dgm:spPr/>
    </dgm:pt>
    <dgm:pt modelId="{41DC18ED-B9A9-4103-8D58-2DFAD47AB6DA}" type="pres">
      <dgm:prSet presAssocID="{EC5E4E31-0441-4F94-AF23-14E52B8EEB7D}" presName="rootText3" presStyleLbl="asst2" presStyleIdx="1" presStyleCnt="6" custScaleX="75988" custScaleY="69262">
        <dgm:presLayoutVars>
          <dgm:chPref val="3"/>
        </dgm:presLayoutVars>
      </dgm:prSet>
      <dgm:spPr/>
    </dgm:pt>
    <dgm:pt modelId="{FEBEE3ED-B88E-44B4-8DA4-FBD1D04024CD}" type="pres">
      <dgm:prSet presAssocID="{EC5E4E31-0441-4F94-AF23-14E52B8EEB7D}" presName="rootConnector3" presStyleLbl="asst2" presStyleIdx="1" presStyleCnt="6"/>
      <dgm:spPr/>
    </dgm:pt>
    <dgm:pt modelId="{A58663A1-46E8-44E2-9841-1C40255AA7BB}" type="pres">
      <dgm:prSet presAssocID="{EC5E4E31-0441-4F94-AF23-14E52B8EEB7D}" presName="hierChild6" presStyleCnt="0"/>
      <dgm:spPr/>
    </dgm:pt>
    <dgm:pt modelId="{327DB9ED-D101-4183-902C-254877836435}" type="pres">
      <dgm:prSet presAssocID="{EC5E4E31-0441-4F94-AF23-14E52B8EEB7D}" presName="hierChild7" presStyleCnt="0"/>
      <dgm:spPr/>
    </dgm:pt>
    <dgm:pt modelId="{965F775F-1A5B-4810-9480-AA8059E704BF}" type="pres">
      <dgm:prSet presAssocID="{E1868B26-D800-480E-B2E5-378C0D9EA103}" presName="Name37" presStyleLbl="parChTrans1D2" presStyleIdx="2" presStyleCnt="8"/>
      <dgm:spPr/>
    </dgm:pt>
    <dgm:pt modelId="{0DC93C2F-1E71-473F-B557-41CFE41F0A07}" type="pres">
      <dgm:prSet presAssocID="{F2458188-29CE-4A56-A0AD-45FAD8DCEA42}" presName="hierRoot2" presStyleCnt="0">
        <dgm:presLayoutVars>
          <dgm:hierBranch val="init"/>
        </dgm:presLayoutVars>
      </dgm:prSet>
      <dgm:spPr/>
    </dgm:pt>
    <dgm:pt modelId="{74290280-4DB5-4EA4-9486-2C29BBE569A5}" type="pres">
      <dgm:prSet presAssocID="{F2458188-29CE-4A56-A0AD-45FAD8DCEA42}" presName="rootComposite" presStyleCnt="0"/>
      <dgm:spPr/>
    </dgm:pt>
    <dgm:pt modelId="{0853CF23-5246-415B-AC18-F70ED8403904}" type="pres">
      <dgm:prSet presAssocID="{F2458188-29CE-4A56-A0AD-45FAD8DCEA42}" presName="rootText" presStyleLbl="node2" presStyleIdx="2" presStyleCnt="6">
        <dgm:presLayoutVars>
          <dgm:chPref val="3"/>
        </dgm:presLayoutVars>
      </dgm:prSet>
      <dgm:spPr/>
    </dgm:pt>
    <dgm:pt modelId="{5129B43C-A142-4C39-9D4C-8BA1E98F0631}" type="pres">
      <dgm:prSet presAssocID="{F2458188-29CE-4A56-A0AD-45FAD8DCEA42}" presName="rootConnector" presStyleLbl="node2" presStyleIdx="2" presStyleCnt="6"/>
      <dgm:spPr/>
    </dgm:pt>
    <dgm:pt modelId="{47DD4376-B8D3-4E06-A8D4-19E8813EF6F5}" type="pres">
      <dgm:prSet presAssocID="{F2458188-29CE-4A56-A0AD-45FAD8DCEA42}" presName="hierChild4" presStyleCnt="0"/>
      <dgm:spPr/>
    </dgm:pt>
    <dgm:pt modelId="{CB7CE203-15BA-4E9D-B8ED-D950BCD8B040}" type="pres">
      <dgm:prSet presAssocID="{08D77036-8389-481B-B473-07F941A2FE59}" presName="Name37" presStyleLbl="parChTrans1D3" presStyleIdx="10" presStyleCnt="30"/>
      <dgm:spPr/>
    </dgm:pt>
    <dgm:pt modelId="{B288896D-D0EC-422A-B9DF-E4539226ED9E}" type="pres">
      <dgm:prSet presAssocID="{27C885CB-6E42-4DC4-B8A0-A376A56ACB80}" presName="hierRoot2" presStyleCnt="0">
        <dgm:presLayoutVars>
          <dgm:hierBranch val="init"/>
        </dgm:presLayoutVars>
      </dgm:prSet>
      <dgm:spPr/>
    </dgm:pt>
    <dgm:pt modelId="{142B092E-7C44-4C28-9950-57F4724E27FD}" type="pres">
      <dgm:prSet presAssocID="{27C885CB-6E42-4DC4-B8A0-A376A56ACB80}" presName="rootComposite" presStyleCnt="0"/>
      <dgm:spPr/>
    </dgm:pt>
    <dgm:pt modelId="{C91D1D69-CECD-4C2B-8C38-08410241EB20}" type="pres">
      <dgm:prSet presAssocID="{27C885CB-6E42-4DC4-B8A0-A376A56ACB80}" presName="rootText" presStyleLbl="node3" presStyleIdx="8" presStyleCnt="24">
        <dgm:presLayoutVars>
          <dgm:chPref val="3"/>
        </dgm:presLayoutVars>
      </dgm:prSet>
      <dgm:spPr/>
    </dgm:pt>
    <dgm:pt modelId="{125F4574-D7BC-442E-B313-61DF79297ADE}" type="pres">
      <dgm:prSet presAssocID="{27C885CB-6E42-4DC4-B8A0-A376A56ACB80}" presName="rootConnector" presStyleLbl="node3" presStyleIdx="8" presStyleCnt="24"/>
      <dgm:spPr/>
    </dgm:pt>
    <dgm:pt modelId="{5B194E14-95B7-4922-BFEA-3686A30CC400}" type="pres">
      <dgm:prSet presAssocID="{27C885CB-6E42-4DC4-B8A0-A376A56ACB80}" presName="hierChild4" presStyleCnt="0"/>
      <dgm:spPr/>
    </dgm:pt>
    <dgm:pt modelId="{095B9FC8-C6F1-461C-B68A-D122AA2A07FE}" type="pres">
      <dgm:prSet presAssocID="{27C885CB-6E42-4DC4-B8A0-A376A56ACB80}" presName="hierChild5" presStyleCnt="0"/>
      <dgm:spPr/>
    </dgm:pt>
    <dgm:pt modelId="{5CA86EE1-C599-4633-A218-8D5AED949082}" type="pres">
      <dgm:prSet presAssocID="{A5E25880-21A1-4E00-A8BE-9A90F3A1B97A}" presName="Name37" presStyleLbl="parChTrans1D3" presStyleIdx="11" presStyleCnt="30"/>
      <dgm:spPr/>
    </dgm:pt>
    <dgm:pt modelId="{FE012DB8-CF17-42D4-AF31-356DCA1DAFB9}" type="pres">
      <dgm:prSet presAssocID="{A6B5AD7D-2FE2-45F8-B61E-5CBC8BED637A}" presName="hierRoot2" presStyleCnt="0">
        <dgm:presLayoutVars>
          <dgm:hierBranch val="init"/>
        </dgm:presLayoutVars>
      </dgm:prSet>
      <dgm:spPr/>
    </dgm:pt>
    <dgm:pt modelId="{7B591041-031C-4BA4-8311-6B4A41CF1845}" type="pres">
      <dgm:prSet presAssocID="{A6B5AD7D-2FE2-45F8-B61E-5CBC8BED637A}" presName="rootComposite" presStyleCnt="0"/>
      <dgm:spPr/>
    </dgm:pt>
    <dgm:pt modelId="{3B98B83C-607C-4AE4-852A-87E8F91DF2C8}" type="pres">
      <dgm:prSet presAssocID="{A6B5AD7D-2FE2-45F8-B61E-5CBC8BED637A}" presName="rootText" presStyleLbl="node3" presStyleIdx="9" presStyleCnt="24">
        <dgm:presLayoutVars>
          <dgm:chPref val="3"/>
        </dgm:presLayoutVars>
      </dgm:prSet>
      <dgm:spPr/>
    </dgm:pt>
    <dgm:pt modelId="{A8F8E1DA-951D-419D-B842-029B8513C252}" type="pres">
      <dgm:prSet presAssocID="{A6B5AD7D-2FE2-45F8-B61E-5CBC8BED637A}" presName="rootConnector" presStyleLbl="node3" presStyleIdx="9" presStyleCnt="24"/>
      <dgm:spPr/>
    </dgm:pt>
    <dgm:pt modelId="{FF277011-88EA-4570-B209-D3DA21F77506}" type="pres">
      <dgm:prSet presAssocID="{A6B5AD7D-2FE2-45F8-B61E-5CBC8BED637A}" presName="hierChild4" presStyleCnt="0"/>
      <dgm:spPr/>
    </dgm:pt>
    <dgm:pt modelId="{37701F99-B7E4-4104-89FF-106AF16A44E1}" type="pres">
      <dgm:prSet presAssocID="{A6B5AD7D-2FE2-45F8-B61E-5CBC8BED637A}" presName="hierChild5" presStyleCnt="0"/>
      <dgm:spPr/>
    </dgm:pt>
    <dgm:pt modelId="{D7F618E8-430F-483B-99A4-52B6D104B35A}" type="pres">
      <dgm:prSet presAssocID="{61A5AB98-A845-4D26-B096-2DFFFAAAE788}" presName="Name37" presStyleLbl="parChTrans1D3" presStyleIdx="12" presStyleCnt="30"/>
      <dgm:spPr/>
    </dgm:pt>
    <dgm:pt modelId="{DF26E23D-CC73-4A44-B3AC-07880A0AF8A9}" type="pres">
      <dgm:prSet presAssocID="{B7C0507A-9750-4F82-A434-27E010396AFD}" presName="hierRoot2" presStyleCnt="0">
        <dgm:presLayoutVars>
          <dgm:hierBranch val="init"/>
        </dgm:presLayoutVars>
      </dgm:prSet>
      <dgm:spPr/>
    </dgm:pt>
    <dgm:pt modelId="{787007D2-AE4B-40E2-8E4F-9B97C3C64EF2}" type="pres">
      <dgm:prSet presAssocID="{B7C0507A-9750-4F82-A434-27E010396AFD}" presName="rootComposite" presStyleCnt="0"/>
      <dgm:spPr/>
    </dgm:pt>
    <dgm:pt modelId="{CB9166F0-EC5B-4BE6-8F24-A079861057CC}" type="pres">
      <dgm:prSet presAssocID="{B7C0507A-9750-4F82-A434-27E010396AFD}" presName="rootText" presStyleLbl="node3" presStyleIdx="10" presStyleCnt="24">
        <dgm:presLayoutVars>
          <dgm:chPref val="3"/>
        </dgm:presLayoutVars>
      </dgm:prSet>
      <dgm:spPr/>
    </dgm:pt>
    <dgm:pt modelId="{BDD457B1-28EB-4222-AEFF-201BF8B0A109}" type="pres">
      <dgm:prSet presAssocID="{B7C0507A-9750-4F82-A434-27E010396AFD}" presName="rootConnector" presStyleLbl="node3" presStyleIdx="10" presStyleCnt="24"/>
      <dgm:spPr/>
    </dgm:pt>
    <dgm:pt modelId="{6C19DAEF-5B17-4E04-805C-3A002F35C291}" type="pres">
      <dgm:prSet presAssocID="{B7C0507A-9750-4F82-A434-27E010396AFD}" presName="hierChild4" presStyleCnt="0"/>
      <dgm:spPr/>
    </dgm:pt>
    <dgm:pt modelId="{BA5D3422-3992-4852-9B47-63B06EA8D621}" type="pres">
      <dgm:prSet presAssocID="{B7C0507A-9750-4F82-A434-27E010396AFD}" presName="hierChild5" presStyleCnt="0"/>
      <dgm:spPr/>
    </dgm:pt>
    <dgm:pt modelId="{F5EF50BC-044A-429F-A645-39285D64E7B9}" type="pres">
      <dgm:prSet presAssocID="{56CD1E70-9348-4FB6-AD9F-90870DCF1C15}" presName="Name37" presStyleLbl="parChTrans1D3" presStyleIdx="13" presStyleCnt="30"/>
      <dgm:spPr/>
    </dgm:pt>
    <dgm:pt modelId="{851C6C9B-13EB-4B6A-974A-156098C7ACA9}" type="pres">
      <dgm:prSet presAssocID="{67021C62-4C8C-4858-BE6A-91A15159D093}" presName="hierRoot2" presStyleCnt="0">
        <dgm:presLayoutVars>
          <dgm:hierBranch val="init"/>
        </dgm:presLayoutVars>
      </dgm:prSet>
      <dgm:spPr/>
    </dgm:pt>
    <dgm:pt modelId="{B25EEBF1-F8F6-4C29-AA6A-39B161681394}" type="pres">
      <dgm:prSet presAssocID="{67021C62-4C8C-4858-BE6A-91A15159D093}" presName="rootComposite" presStyleCnt="0"/>
      <dgm:spPr/>
    </dgm:pt>
    <dgm:pt modelId="{CBB82940-2D8B-4682-8644-93E4211C4EC6}" type="pres">
      <dgm:prSet presAssocID="{67021C62-4C8C-4858-BE6A-91A15159D093}" presName="rootText" presStyleLbl="node3" presStyleIdx="11" presStyleCnt="24">
        <dgm:presLayoutVars>
          <dgm:chPref val="3"/>
        </dgm:presLayoutVars>
      </dgm:prSet>
      <dgm:spPr/>
    </dgm:pt>
    <dgm:pt modelId="{456473FD-E6F8-4FB3-827A-FD1C0F4F9897}" type="pres">
      <dgm:prSet presAssocID="{67021C62-4C8C-4858-BE6A-91A15159D093}" presName="rootConnector" presStyleLbl="node3" presStyleIdx="11" presStyleCnt="24"/>
      <dgm:spPr/>
    </dgm:pt>
    <dgm:pt modelId="{50DED1D6-329B-417D-AF9E-56DC07EFAF5B}" type="pres">
      <dgm:prSet presAssocID="{67021C62-4C8C-4858-BE6A-91A15159D093}" presName="hierChild4" presStyleCnt="0"/>
      <dgm:spPr/>
    </dgm:pt>
    <dgm:pt modelId="{8E463A49-9E2D-4234-9A5A-C2249DA2E098}" type="pres">
      <dgm:prSet presAssocID="{67021C62-4C8C-4858-BE6A-91A15159D093}" presName="hierChild5" presStyleCnt="0"/>
      <dgm:spPr/>
    </dgm:pt>
    <dgm:pt modelId="{F163E5A7-973C-45CF-B06B-EAC4094CA8EC}" type="pres">
      <dgm:prSet presAssocID="{F2458188-29CE-4A56-A0AD-45FAD8DCEA42}" presName="hierChild5" presStyleCnt="0"/>
      <dgm:spPr/>
    </dgm:pt>
    <dgm:pt modelId="{50D3ADB0-49BC-4125-ABD6-9B9EB9A0375F}" type="pres">
      <dgm:prSet presAssocID="{6A20CC01-0637-487C-8E81-172E6C42D033}" presName="Name111" presStyleLbl="parChTrans1D3" presStyleIdx="14" presStyleCnt="30"/>
      <dgm:spPr/>
    </dgm:pt>
    <dgm:pt modelId="{D93ABA81-D886-4776-876A-433BCF6DDC7F}" type="pres">
      <dgm:prSet presAssocID="{2983C74E-6276-47FE-AABC-92C1198D8056}" presName="hierRoot3" presStyleCnt="0">
        <dgm:presLayoutVars>
          <dgm:hierBranch val="init"/>
        </dgm:presLayoutVars>
      </dgm:prSet>
      <dgm:spPr/>
    </dgm:pt>
    <dgm:pt modelId="{DF4CC481-9B0D-4DCE-9026-E663FFC82A4B}" type="pres">
      <dgm:prSet presAssocID="{2983C74E-6276-47FE-AABC-92C1198D8056}" presName="rootComposite3" presStyleCnt="0"/>
      <dgm:spPr/>
    </dgm:pt>
    <dgm:pt modelId="{5BD66244-AD6E-4AE0-8968-65DC067842C3}" type="pres">
      <dgm:prSet presAssocID="{2983C74E-6276-47FE-AABC-92C1198D8056}" presName="rootText3" presStyleLbl="asst2" presStyleIdx="2" presStyleCnt="6" custScaleX="74673" custScaleY="68638">
        <dgm:presLayoutVars>
          <dgm:chPref val="3"/>
        </dgm:presLayoutVars>
      </dgm:prSet>
      <dgm:spPr/>
    </dgm:pt>
    <dgm:pt modelId="{9C132151-78C1-4B71-B1F4-6E19075FC827}" type="pres">
      <dgm:prSet presAssocID="{2983C74E-6276-47FE-AABC-92C1198D8056}" presName="rootConnector3" presStyleLbl="asst2" presStyleIdx="2" presStyleCnt="6"/>
      <dgm:spPr/>
    </dgm:pt>
    <dgm:pt modelId="{3C2B76BC-4915-4705-90BD-434FD19CD231}" type="pres">
      <dgm:prSet presAssocID="{2983C74E-6276-47FE-AABC-92C1198D8056}" presName="hierChild6" presStyleCnt="0"/>
      <dgm:spPr/>
    </dgm:pt>
    <dgm:pt modelId="{B439DCEA-2E77-47D2-9939-0FC6B1E6BB47}" type="pres">
      <dgm:prSet presAssocID="{2983C74E-6276-47FE-AABC-92C1198D8056}" presName="hierChild7" presStyleCnt="0"/>
      <dgm:spPr/>
    </dgm:pt>
    <dgm:pt modelId="{354479F9-C1B4-4D5D-B05B-F2D80431BA61}" type="pres">
      <dgm:prSet presAssocID="{3188C73F-CF3B-467B-BF20-8877D94CF690}" presName="Name37" presStyleLbl="parChTrans1D2" presStyleIdx="3" presStyleCnt="8"/>
      <dgm:spPr/>
    </dgm:pt>
    <dgm:pt modelId="{CF476851-96E6-4708-BCA1-AACD2078D8FC}" type="pres">
      <dgm:prSet presAssocID="{9AAD03C2-DA2F-42BD-9C7D-B5A715B237DC}" presName="hierRoot2" presStyleCnt="0">
        <dgm:presLayoutVars>
          <dgm:hierBranch val="init"/>
        </dgm:presLayoutVars>
      </dgm:prSet>
      <dgm:spPr/>
    </dgm:pt>
    <dgm:pt modelId="{6F950980-E2C7-440A-9A2E-3C4F6B53C04B}" type="pres">
      <dgm:prSet presAssocID="{9AAD03C2-DA2F-42BD-9C7D-B5A715B237DC}" presName="rootComposite" presStyleCnt="0"/>
      <dgm:spPr/>
    </dgm:pt>
    <dgm:pt modelId="{EA7DA5EC-44E6-4E56-8A0C-0A29986EFD80}" type="pres">
      <dgm:prSet presAssocID="{9AAD03C2-DA2F-42BD-9C7D-B5A715B237DC}" presName="rootText" presStyleLbl="node2" presStyleIdx="3" presStyleCnt="6" custLinFactNeighborX="-2565" custLinFactNeighborY="855">
        <dgm:presLayoutVars>
          <dgm:chPref val="3"/>
        </dgm:presLayoutVars>
      </dgm:prSet>
      <dgm:spPr/>
    </dgm:pt>
    <dgm:pt modelId="{D34E64D7-0D40-410B-9F0C-8CC9213BEE05}" type="pres">
      <dgm:prSet presAssocID="{9AAD03C2-DA2F-42BD-9C7D-B5A715B237DC}" presName="rootConnector" presStyleLbl="node2" presStyleIdx="3" presStyleCnt="6"/>
      <dgm:spPr/>
    </dgm:pt>
    <dgm:pt modelId="{030BB364-B610-476D-8DB0-E6235C892C1D}" type="pres">
      <dgm:prSet presAssocID="{9AAD03C2-DA2F-42BD-9C7D-B5A715B237DC}" presName="hierChild4" presStyleCnt="0"/>
      <dgm:spPr/>
    </dgm:pt>
    <dgm:pt modelId="{F1559EF2-04E7-47F7-AB81-75D4393E4D1F}" type="pres">
      <dgm:prSet presAssocID="{40E7271D-844F-44F9-9E85-B33F064BB10A}" presName="Name37" presStyleLbl="parChTrans1D3" presStyleIdx="15" presStyleCnt="30"/>
      <dgm:spPr/>
    </dgm:pt>
    <dgm:pt modelId="{4C3E57DD-67C4-4ECF-9FDD-E78EE8CA9D25}" type="pres">
      <dgm:prSet presAssocID="{EA5E1B4E-2287-41D9-A54B-7A8502160089}" presName="hierRoot2" presStyleCnt="0">
        <dgm:presLayoutVars>
          <dgm:hierBranch val="init"/>
        </dgm:presLayoutVars>
      </dgm:prSet>
      <dgm:spPr/>
    </dgm:pt>
    <dgm:pt modelId="{4013362B-4FA2-4309-A750-88270868618D}" type="pres">
      <dgm:prSet presAssocID="{EA5E1B4E-2287-41D9-A54B-7A8502160089}" presName="rootComposite" presStyleCnt="0"/>
      <dgm:spPr/>
    </dgm:pt>
    <dgm:pt modelId="{367F510F-C548-422F-BB94-22D4B95B9859}" type="pres">
      <dgm:prSet presAssocID="{EA5E1B4E-2287-41D9-A54B-7A8502160089}" presName="rootText" presStyleLbl="node3" presStyleIdx="12" presStyleCnt="24">
        <dgm:presLayoutVars>
          <dgm:chPref val="3"/>
        </dgm:presLayoutVars>
      </dgm:prSet>
      <dgm:spPr/>
    </dgm:pt>
    <dgm:pt modelId="{4DE1CD53-8F03-4F0E-9485-C0B175A8652E}" type="pres">
      <dgm:prSet presAssocID="{EA5E1B4E-2287-41D9-A54B-7A8502160089}" presName="rootConnector" presStyleLbl="node3" presStyleIdx="12" presStyleCnt="24"/>
      <dgm:spPr/>
    </dgm:pt>
    <dgm:pt modelId="{E5DCA2A3-8B2C-495A-B029-4C729572A73D}" type="pres">
      <dgm:prSet presAssocID="{EA5E1B4E-2287-41D9-A54B-7A8502160089}" presName="hierChild4" presStyleCnt="0"/>
      <dgm:spPr/>
    </dgm:pt>
    <dgm:pt modelId="{651FB4E0-84DD-4BD1-92ED-E6D82EBAD13C}" type="pres">
      <dgm:prSet presAssocID="{EA5E1B4E-2287-41D9-A54B-7A8502160089}" presName="hierChild5" presStyleCnt="0"/>
      <dgm:spPr/>
    </dgm:pt>
    <dgm:pt modelId="{4E54A542-E599-4F74-92AC-632E1619F881}" type="pres">
      <dgm:prSet presAssocID="{DB68A7B7-5181-4AA8-8C48-3D12427DD294}" presName="Name37" presStyleLbl="parChTrans1D3" presStyleIdx="16" presStyleCnt="30"/>
      <dgm:spPr/>
    </dgm:pt>
    <dgm:pt modelId="{97EE0D46-3CF3-4E02-853B-845D7FF557D4}" type="pres">
      <dgm:prSet presAssocID="{A01CCC07-2829-4C72-8FDB-EF883A96E23B}" presName="hierRoot2" presStyleCnt="0">
        <dgm:presLayoutVars>
          <dgm:hierBranch val="init"/>
        </dgm:presLayoutVars>
      </dgm:prSet>
      <dgm:spPr/>
    </dgm:pt>
    <dgm:pt modelId="{E5A67E41-8784-415D-9CA8-15F03CC4A9EA}" type="pres">
      <dgm:prSet presAssocID="{A01CCC07-2829-4C72-8FDB-EF883A96E23B}" presName="rootComposite" presStyleCnt="0"/>
      <dgm:spPr/>
    </dgm:pt>
    <dgm:pt modelId="{292C4B8E-15BB-4089-B891-DCC3C6FF1EE3}" type="pres">
      <dgm:prSet presAssocID="{A01CCC07-2829-4C72-8FDB-EF883A96E23B}" presName="rootText" presStyleLbl="node3" presStyleIdx="13" presStyleCnt="24">
        <dgm:presLayoutVars>
          <dgm:chPref val="3"/>
        </dgm:presLayoutVars>
      </dgm:prSet>
      <dgm:spPr/>
    </dgm:pt>
    <dgm:pt modelId="{D2C1E59A-C347-4FB6-B004-6341BDD10FB7}" type="pres">
      <dgm:prSet presAssocID="{A01CCC07-2829-4C72-8FDB-EF883A96E23B}" presName="rootConnector" presStyleLbl="node3" presStyleIdx="13" presStyleCnt="24"/>
      <dgm:spPr/>
    </dgm:pt>
    <dgm:pt modelId="{AC959F53-A13C-4054-B3BF-0A37ED30E1A4}" type="pres">
      <dgm:prSet presAssocID="{A01CCC07-2829-4C72-8FDB-EF883A96E23B}" presName="hierChild4" presStyleCnt="0"/>
      <dgm:spPr/>
    </dgm:pt>
    <dgm:pt modelId="{9D03A605-0D48-400C-B9A3-BB9545A97C79}" type="pres">
      <dgm:prSet presAssocID="{A01CCC07-2829-4C72-8FDB-EF883A96E23B}" presName="hierChild5" presStyleCnt="0"/>
      <dgm:spPr/>
    </dgm:pt>
    <dgm:pt modelId="{A812AC09-34AF-41AB-B251-AAD506A2A8E7}" type="pres">
      <dgm:prSet presAssocID="{A05715F7-F4D6-4BBC-8FAD-FF58C72F25D3}" presName="Name37" presStyleLbl="parChTrans1D3" presStyleIdx="17" presStyleCnt="30"/>
      <dgm:spPr/>
    </dgm:pt>
    <dgm:pt modelId="{95AA9425-8AF7-4BA3-AC2B-831201B5F920}" type="pres">
      <dgm:prSet presAssocID="{A2E68646-6483-4F99-89E3-D5F36EE111E3}" presName="hierRoot2" presStyleCnt="0">
        <dgm:presLayoutVars>
          <dgm:hierBranch val="init"/>
        </dgm:presLayoutVars>
      </dgm:prSet>
      <dgm:spPr/>
    </dgm:pt>
    <dgm:pt modelId="{86DA7EAD-4AEB-43A8-B954-F4BDD79B6E58}" type="pres">
      <dgm:prSet presAssocID="{A2E68646-6483-4F99-89E3-D5F36EE111E3}" presName="rootComposite" presStyleCnt="0"/>
      <dgm:spPr/>
    </dgm:pt>
    <dgm:pt modelId="{BC4F4B1D-6339-4B70-8309-5E1E3EC200FD}" type="pres">
      <dgm:prSet presAssocID="{A2E68646-6483-4F99-89E3-D5F36EE111E3}" presName="rootText" presStyleLbl="node3" presStyleIdx="14" presStyleCnt="24">
        <dgm:presLayoutVars>
          <dgm:chPref val="3"/>
        </dgm:presLayoutVars>
      </dgm:prSet>
      <dgm:spPr/>
    </dgm:pt>
    <dgm:pt modelId="{69C0A844-EE68-46A5-9C84-21D084483C0E}" type="pres">
      <dgm:prSet presAssocID="{A2E68646-6483-4F99-89E3-D5F36EE111E3}" presName="rootConnector" presStyleLbl="node3" presStyleIdx="14" presStyleCnt="24"/>
      <dgm:spPr/>
    </dgm:pt>
    <dgm:pt modelId="{10346EAB-E086-4FE7-8A8E-6B886D490C8D}" type="pres">
      <dgm:prSet presAssocID="{A2E68646-6483-4F99-89E3-D5F36EE111E3}" presName="hierChild4" presStyleCnt="0"/>
      <dgm:spPr/>
    </dgm:pt>
    <dgm:pt modelId="{70ABE6AD-151E-4DB5-8B74-2A0501BEE70E}" type="pres">
      <dgm:prSet presAssocID="{A2E68646-6483-4F99-89E3-D5F36EE111E3}" presName="hierChild5" presStyleCnt="0"/>
      <dgm:spPr/>
    </dgm:pt>
    <dgm:pt modelId="{A2F0FF4D-4B9F-42E9-8946-CD5EA2992015}" type="pres">
      <dgm:prSet presAssocID="{CDA39EA5-F775-47CD-ADD4-457A7BE7CE84}" presName="Name37" presStyleLbl="parChTrans1D3" presStyleIdx="18" presStyleCnt="30"/>
      <dgm:spPr/>
    </dgm:pt>
    <dgm:pt modelId="{E2A0C4B7-CCB6-4C98-BD78-0AB90EC3B0F6}" type="pres">
      <dgm:prSet presAssocID="{F6DDF490-841C-4DBB-B0FA-5B922B675F9B}" presName="hierRoot2" presStyleCnt="0">
        <dgm:presLayoutVars>
          <dgm:hierBranch val="init"/>
        </dgm:presLayoutVars>
      </dgm:prSet>
      <dgm:spPr/>
    </dgm:pt>
    <dgm:pt modelId="{46D6B922-C195-4CFF-A370-436A94FFC331}" type="pres">
      <dgm:prSet presAssocID="{F6DDF490-841C-4DBB-B0FA-5B922B675F9B}" presName="rootComposite" presStyleCnt="0"/>
      <dgm:spPr/>
    </dgm:pt>
    <dgm:pt modelId="{22EF8435-775C-4317-AC90-9F0F25ED6524}" type="pres">
      <dgm:prSet presAssocID="{F6DDF490-841C-4DBB-B0FA-5B922B675F9B}" presName="rootText" presStyleLbl="node3" presStyleIdx="15" presStyleCnt="24">
        <dgm:presLayoutVars>
          <dgm:chPref val="3"/>
        </dgm:presLayoutVars>
      </dgm:prSet>
      <dgm:spPr/>
    </dgm:pt>
    <dgm:pt modelId="{42BEF0A2-0401-422A-8D50-BB561CC322EA}" type="pres">
      <dgm:prSet presAssocID="{F6DDF490-841C-4DBB-B0FA-5B922B675F9B}" presName="rootConnector" presStyleLbl="node3" presStyleIdx="15" presStyleCnt="24"/>
      <dgm:spPr/>
    </dgm:pt>
    <dgm:pt modelId="{E27048FF-3D78-445D-AE32-935554274462}" type="pres">
      <dgm:prSet presAssocID="{F6DDF490-841C-4DBB-B0FA-5B922B675F9B}" presName="hierChild4" presStyleCnt="0"/>
      <dgm:spPr/>
    </dgm:pt>
    <dgm:pt modelId="{82F42629-B3E8-44A9-9A9E-D8546F2EAA44}" type="pres">
      <dgm:prSet presAssocID="{F6DDF490-841C-4DBB-B0FA-5B922B675F9B}" presName="hierChild5" presStyleCnt="0"/>
      <dgm:spPr/>
    </dgm:pt>
    <dgm:pt modelId="{AB1BEDE4-38A3-42F3-A93E-341E05064D86}" type="pres">
      <dgm:prSet presAssocID="{9AAD03C2-DA2F-42BD-9C7D-B5A715B237DC}" presName="hierChild5" presStyleCnt="0"/>
      <dgm:spPr/>
    </dgm:pt>
    <dgm:pt modelId="{88515FA7-8CB9-4983-BFA8-D7F8CF796F83}" type="pres">
      <dgm:prSet presAssocID="{4788FBF9-7186-47C4-AF34-9DA9B3A89971}" presName="Name111" presStyleLbl="parChTrans1D3" presStyleIdx="19" presStyleCnt="30"/>
      <dgm:spPr/>
    </dgm:pt>
    <dgm:pt modelId="{53D88343-A14A-4AC9-B5AC-1C6030E043F5}" type="pres">
      <dgm:prSet presAssocID="{9CB14C0D-07DB-4B77-BEB8-BE85008CAA28}" presName="hierRoot3" presStyleCnt="0">
        <dgm:presLayoutVars>
          <dgm:hierBranch val="init"/>
        </dgm:presLayoutVars>
      </dgm:prSet>
      <dgm:spPr/>
    </dgm:pt>
    <dgm:pt modelId="{5448C51A-EA31-41AA-A0FD-CC516CE363B6}" type="pres">
      <dgm:prSet presAssocID="{9CB14C0D-07DB-4B77-BEB8-BE85008CAA28}" presName="rootComposite3" presStyleCnt="0"/>
      <dgm:spPr/>
    </dgm:pt>
    <dgm:pt modelId="{1D3B6A88-58D9-4595-B8FC-AB50F5201F42}" type="pres">
      <dgm:prSet presAssocID="{9CB14C0D-07DB-4B77-BEB8-BE85008CAA28}" presName="rootText3" presStyleLbl="asst2" presStyleIdx="3" presStyleCnt="6" custScaleX="74673" custScaleY="68638">
        <dgm:presLayoutVars>
          <dgm:chPref val="3"/>
        </dgm:presLayoutVars>
      </dgm:prSet>
      <dgm:spPr/>
    </dgm:pt>
    <dgm:pt modelId="{946AFF54-2BE4-4EB3-8449-4E7063B78B5D}" type="pres">
      <dgm:prSet presAssocID="{9CB14C0D-07DB-4B77-BEB8-BE85008CAA28}" presName="rootConnector3" presStyleLbl="asst2" presStyleIdx="3" presStyleCnt="6"/>
      <dgm:spPr/>
    </dgm:pt>
    <dgm:pt modelId="{BA530C53-B67B-447E-A1B1-1E238D6F4DA2}" type="pres">
      <dgm:prSet presAssocID="{9CB14C0D-07DB-4B77-BEB8-BE85008CAA28}" presName="hierChild6" presStyleCnt="0"/>
      <dgm:spPr/>
    </dgm:pt>
    <dgm:pt modelId="{A5E25664-6147-497B-92DD-425A9D40952C}" type="pres">
      <dgm:prSet presAssocID="{9CB14C0D-07DB-4B77-BEB8-BE85008CAA28}" presName="hierChild7" presStyleCnt="0"/>
      <dgm:spPr/>
    </dgm:pt>
    <dgm:pt modelId="{97F54228-B1BB-4C9C-82E4-F6530FF46A8F}" type="pres">
      <dgm:prSet presAssocID="{EEFD8B23-F38E-4047-8CA9-12E4D4C95099}" presName="Name37" presStyleLbl="parChTrans1D2" presStyleIdx="4" presStyleCnt="8"/>
      <dgm:spPr/>
    </dgm:pt>
    <dgm:pt modelId="{05D53463-C681-4F8C-BD14-60DEE728458D}" type="pres">
      <dgm:prSet presAssocID="{EFA71DFA-C6C0-418A-BA2E-EFC1BCC64790}" presName="hierRoot2" presStyleCnt="0">
        <dgm:presLayoutVars>
          <dgm:hierBranch val="init"/>
        </dgm:presLayoutVars>
      </dgm:prSet>
      <dgm:spPr/>
    </dgm:pt>
    <dgm:pt modelId="{040C27F4-2096-4374-8531-28E40C211318}" type="pres">
      <dgm:prSet presAssocID="{EFA71DFA-C6C0-418A-BA2E-EFC1BCC64790}" presName="rootComposite" presStyleCnt="0"/>
      <dgm:spPr/>
    </dgm:pt>
    <dgm:pt modelId="{8A43C35C-A11C-4CEE-B2B3-1C9F57F73918}" type="pres">
      <dgm:prSet presAssocID="{EFA71DFA-C6C0-418A-BA2E-EFC1BCC64790}" presName="rootText" presStyleLbl="node2" presStyleIdx="4" presStyleCnt="6">
        <dgm:presLayoutVars>
          <dgm:chPref val="3"/>
        </dgm:presLayoutVars>
      </dgm:prSet>
      <dgm:spPr/>
    </dgm:pt>
    <dgm:pt modelId="{D367D6F1-B374-4654-9555-C56672677214}" type="pres">
      <dgm:prSet presAssocID="{EFA71DFA-C6C0-418A-BA2E-EFC1BCC64790}" presName="rootConnector" presStyleLbl="node2" presStyleIdx="4" presStyleCnt="6"/>
      <dgm:spPr/>
    </dgm:pt>
    <dgm:pt modelId="{A30313CF-F0D2-4C54-95FF-232BA556D0DC}" type="pres">
      <dgm:prSet presAssocID="{EFA71DFA-C6C0-418A-BA2E-EFC1BCC64790}" presName="hierChild4" presStyleCnt="0"/>
      <dgm:spPr/>
    </dgm:pt>
    <dgm:pt modelId="{9D8992ED-D2CA-4595-BDBC-60C798C02E66}" type="pres">
      <dgm:prSet presAssocID="{725266E7-74FA-4144-BCB4-7976057865B0}" presName="Name37" presStyleLbl="parChTrans1D3" presStyleIdx="20" presStyleCnt="30"/>
      <dgm:spPr/>
    </dgm:pt>
    <dgm:pt modelId="{528BACF2-0E37-47AC-8484-D0264A91DCF2}" type="pres">
      <dgm:prSet presAssocID="{97A6A76B-2B09-4B26-9497-B227E50F8EBF}" presName="hierRoot2" presStyleCnt="0">
        <dgm:presLayoutVars>
          <dgm:hierBranch val="init"/>
        </dgm:presLayoutVars>
      </dgm:prSet>
      <dgm:spPr/>
    </dgm:pt>
    <dgm:pt modelId="{F4BB9C07-80D3-45A5-87E9-484C63AA6048}" type="pres">
      <dgm:prSet presAssocID="{97A6A76B-2B09-4B26-9497-B227E50F8EBF}" presName="rootComposite" presStyleCnt="0"/>
      <dgm:spPr/>
    </dgm:pt>
    <dgm:pt modelId="{9EE34A2E-1338-4CF4-A130-8115BB16A12E}" type="pres">
      <dgm:prSet presAssocID="{97A6A76B-2B09-4B26-9497-B227E50F8EBF}" presName="rootText" presStyleLbl="node3" presStyleIdx="16" presStyleCnt="24">
        <dgm:presLayoutVars>
          <dgm:chPref val="3"/>
        </dgm:presLayoutVars>
      </dgm:prSet>
      <dgm:spPr/>
    </dgm:pt>
    <dgm:pt modelId="{237AE5C9-F523-4E10-B9D2-2393FBB6B0BA}" type="pres">
      <dgm:prSet presAssocID="{97A6A76B-2B09-4B26-9497-B227E50F8EBF}" presName="rootConnector" presStyleLbl="node3" presStyleIdx="16" presStyleCnt="24"/>
      <dgm:spPr/>
    </dgm:pt>
    <dgm:pt modelId="{3BC4B199-F7C1-499E-92EC-05C93E79A182}" type="pres">
      <dgm:prSet presAssocID="{97A6A76B-2B09-4B26-9497-B227E50F8EBF}" presName="hierChild4" presStyleCnt="0"/>
      <dgm:spPr/>
    </dgm:pt>
    <dgm:pt modelId="{9E655ED2-97EF-41B1-AED7-52C98694DD2A}" type="pres">
      <dgm:prSet presAssocID="{97A6A76B-2B09-4B26-9497-B227E50F8EBF}" presName="hierChild5" presStyleCnt="0"/>
      <dgm:spPr/>
    </dgm:pt>
    <dgm:pt modelId="{05341B27-1116-44AC-8594-E6D94F8F13CF}" type="pres">
      <dgm:prSet presAssocID="{811F96DC-B2E1-4BBE-B1C4-325B32114BD4}" presName="Name37" presStyleLbl="parChTrans1D3" presStyleIdx="21" presStyleCnt="30"/>
      <dgm:spPr/>
    </dgm:pt>
    <dgm:pt modelId="{4C7CD3FE-3BD3-42DD-B1B1-51A6BD2D411C}" type="pres">
      <dgm:prSet presAssocID="{520ADB7B-7A49-4566-975D-2C94148346C3}" presName="hierRoot2" presStyleCnt="0">
        <dgm:presLayoutVars>
          <dgm:hierBranch val="init"/>
        </dgm:presLayoutVars>
      </dgm:prSet>
      <dgm:spPr/>
    </dgm:pt>
    <dgm:pt modelId="{12C9C471-4C11-4546-8F0F-3AF58C66C203}" type="pres">
      <dgm:prSet presAssocID="{520ADB7B-7A49-4566-975D-2C94148346C3}" presName="rootComposite" presStyleCnt="0"/>
      <dgm:spPr/>
    </dgm:pt>
    <dgm:pt modelId="{C138DA0A-447E-4AC1-ACC9-6474E3F2E6BC}" type="pres">
      <dgm:prSet presAssocID="{520ADB7B-7A49-4566-975D-2C94148346C3}" presName="rootText" presStyleLbl="node3" presStyleIdx="17" presStyleCnt="24">
        <dgm:presLayoutVars>
          <dgm:chPref val="3"/>
        </dgm:presLayoutVars>
      </dgm:prSet>
      <dgm:spPr/>
    </dgm:pt>
    <dgm:pt modelId="{155A514B-DF8C-494E-AADE-A14F022C0D34}" type="pres">
      <dgm:prSet presAssocID="{520ADB7B-7A49-4566-975D-2C94148346C3}" presName="rootConnector" presStyleLbl="node3" presStyleIdx="17" presStyleCnt="24"/>
      <dgm:spPr/>
    </dgm:pt>
    <dgm:pt modelId="{1AE2845B-CC1B-41E2-8097-689DB51AF785}" type="pres">
      <dgm:prSet presAssocID="{520ADB7B-7A49-4566-975D-2C94148346C3}" presName="hierChild4" presStyleCnt="0"/>
      <dgm:spPr/>
    </dgm:pt>
    <dgm:pt modelId="{B99D38E3-3B0E-40CF-B17E-9363D06E6337}" type="pres">
      <dgm:prSet presAssocID="{520ADB7B-7A49-4566-975D-2C94148346C3}" presName="hierChild5" presStyleCnt="0"/>
      <dgm:spPr/>
    </dgm:pt>
    <dgm:pt modelId="{A6477E3A-6C6E-4885-8DB0-C6104744E8DF}" type="pres">
      <dgm:prSet presAssocID="{7EA49BAF-6AE4-4E9F-9FAF-63888DCC4CD2}" presName="Name37" presStyleLbl="parChTrans1D3" presStyleIdx="22" presStyleCnt="30"/>
      <dgm:spPr/>
    </dgm:pt>
    <dgm:pt modelId="{65741237-02B2-4D16-ADCF-4AE26F4DB0DA}" type="pres">
      <dgm:prSet presAssocID="{0A1D95C4-F9B0-4683-A1CF-517C557ED492}" presName="hierRoot2" presStyleCnt="0">
        <dgm:presLayoutVars>
          <dgm:hierBranch val="init"/>
        </dgm:presLayoutVars>
      </dgm:prSet>
      <dgm:spPr/>
    </dgm:pt>
    <dgm:pt modelId="{A61FEE7F-BCFF-47B6-B201-275B7DF2D8CA}" type="pres">
      <dgm:prSet presAssocID="{0A1D95C4-F9B0-4683-A1CF-517C557ED492}" presName="rootComposite" presStyleCnt="0"/>
      <dgm:spPr/>
    </dgm:pt>
    <dgm:pt modelId="{37097383-79D6-4D6C-BF1F-1C8D97F7F19B}" type="pres">
      <dgm:prSet presAssocID="{0A1D95C4-F9B0-4683-A1CF-517C557ED492}" presName="rootText" presStyleLbl="node3" presStyleIdx="18" presStyleCnt="24">
        <dgm:presLayoutVars>
          <dgm:chPref val="3"/>
        </dgm:presLayoutVars>
      </dgm:prSet>
      <dgm:spPr/>
    </dgm:pt>
    <dgm:pt modelId="{E0BBB85D-77FE-4798-8575-2491685BCC17}" type="pres">
      <dgm:prSet presAssocID="{0A1D95C4-F9B0-4683-A1CF-517C557ED492}" presName="rootConnector" presStyleLbl="node3" presStyleIdx="18" presStyleCnt="24"/>
      <dgm:spPr/>
    </dgm:pt>
    <dgm:pt modelId="{17CC2FEF-F12C-43D4-9150-5EE138D31698}" type="pres">
      <dgm:prSet presAssocID="{0A1D95C4-F9B0-4683-A1CF-517C557ED492}" presName="hierChild4" presStyleCnt="0"/>
      <dgm:spPr/>
    </dgm:pt>
    <dgm:pt modelId="{5A6B09C5-598E-4D9E-82A7-6A7F3323DBD5}" type="pres">
      <dgm:prSet presAssocID="{0A1D95C4-F9B0-4683-A1CF-517C557ED492}" presName="hierChild5" presStyleCnt="0"/>
      <dgm:spPr/>
    </dgm:pt>
    <dgm:pt modelId="{03C28192-D1CB-4767-A09D-B429DB2106BB}" type="pres">
      <dgm:prSet presAssocID="{4E72538C-100C-467D-9462-733FACE0F2DA}" presName="Name37" presStyleLbl="parChTrans1D3" presStyleIdx="23" presStyleCnt="30"/>
      <dgm:spPr/>
    </dgm:pt>
    <dgm:pt modelId="{998CA397-A026-470C-A6B4-1C467F6B7DBF}" type="pres">
      <dgm:prSet presAssocID="{52B94F77-3F44-4F84-B9C1-67D187D9435E}" presName="hierRoot2" presStyleCnt="0">
        <dgm:presLayoutVars>
          <dgm:hierBranch val="init"/>
        </dgm:presLayoutVars>
      </dgm:prSet>
      <dgm:spPr/>
    </dgm:pt>
    <dgm:pt modelId="{D8C3CC77-701A-4BAE-9277-4CC20378E52D}" type="pres">
      <dgm:prSet presAssocID="{52B94F77-3F44-4F84-B9C1-67D187D9435E}" presName="rootComposite" presStyleCnt="0"/>
      <dgm:spPr/>
    </dgm:pt>
    <dgm:pt modelId="{AD708E37-575A-42A0-A8F8-A7ED81E0D7D9}" type="pres">
      <dgm:prSet presAssocID="{52B94F77-3F44-4F84-B9C1-67D187D9435E}" presName="rootText" presStyleLbl="node3" presStyleIdx="19" presStyleCnt="24">
        <dgm:presLayoutVars>
          <dgm:chPref val="3"/>
        </dgm:presLayoutVars>
      </dgm:prSet>
      <dgm:spPr/>
    </dgm:pt>
    <dgm:pt modelId="{19832937-9115-4CCA-8ECB-8330FE9AFD9E}" type="pres">
      <dgm:prSet presAssocID="{52B94F77-3F44-4F84-B9C1-67D187D9435E}" presName="rootConnector" presStyleLbl="node3" presStyleIdx="19" presStyleCnt="24"/>
      <dgm:spPr/>
    </dgm:pt>
    <dgm:pt modelId="{BEE45F0C-EBB0-43C7-A279-B797BF933926}" type="pres">
      <dgm:prSet presAssocID="{52B94F77-3F44-4F84-B9C1-67D187D9435E}" presName="hierChild4" presStyleCnt="0"/>
      <dgm:spPr/>
    </dgm:pt>
    <dgm:pt modelId="{AB023DC2-D4D7-4B2B-BFD0-58428B563D5E}" type="pres">
      <dgm:prSet presAssocID="{52B94F77-3F44-4F84-B9C1-67D187D9435E}" presName="hierChild5" presStyleCnt="0"/>
      <dgm:spPr/>
    </dgm:pt>
    <dgm:pt modelId="{20EFBD23-92B1-4E89-B8C6-2C5D006AF952}" type="pres">
      <dgm:prSet presAssocID="{EFA71DFA-C6C0-418A-BA2E-EFC1BCC64790}" presName="hierChild5" presStyleCnt="0"/>
      <dgm:spPr/>
    </dgm:pt>
    <dgm:pt modelId="{D72091E3-8F8B-4F95-93A9-3DF64E804771}" type="pres">
      <dgm:prSet presAssocID="{90AFCBF5-A988-4796-A012-4F5BE64B6625}" presName="Name111" presStyleLbl="parChTrans1D3" presStyleIdx="24" presStyleCnt="30"/>
      <dgm:spPr/>
    </dgm:pt>
    <dgm:pt modelId="{5C329CDA-3AB3-4926-B505-2885956F59BB}" type="pres">
      <dgm:prSet presAssocID="{9D9F8307-A837-444E-AB89-E5732159352C}" presName="hierRoot3" presStyleCnt="0">
        <dgm:presLayoutVars>
          <dgm:hierBranch val="init"/>
        </dgm:presLayoutVars>
      </dgm:prSet>
      <dgm:spPr/>
    </dgm:pt>
    <dgm:pt modelId="{CE8E0366-236C-4CEE-81DF-407A4B48A8C7}" type="pres">
      <dgm:prSet presAssocID="{9D9F8307-A837-444E-AB89-E5732159352C}" presName="rootComposite3" presStyleCnt="0"/>
      <dgm:spPr/>
    </dgm:pt>
    <dgm:pt modelId="{24155B82-8A35-4358-A6F9-98793E0A19E6}" type="pres">
      <dgm:prSet presAssocID="{9D9F8307-A837-444E-AB89-E5732159352C}" presName="rootText3" presStyleLbl="asst2" presStyleIdx="4" presStyleCnt="6" custScaleX="74673" custScaleY="68638">
        <dgm:presLayoutVars>
          <dgm:chPref val="3"/>
        </dgm:presLayoutVars>
      </dgm:prSet>
      <dgm:spPr/>
    </dgm:pt>
    <dgm:pt modelId="{5B968122-0D6A-4DB9-8239-7D69168FB46E}" type="pres">
      <dgm:prSet presAssocID="{9D9F8307-A837-444E-AB89-E5732159352C}" presName="rootConnector3" presStyleLbl="asst2" presStyleIdx="4" presStyleCnt="6"/>
      <dgm:spPr/>
    </dgm:pt>
    <dgm:pt modelId="{1FB15574-2F1D-40F8-8B98-DA7781D73F21}" type="pres">
      <dgm:prSet presAssocID="{9D9F8307-A837-444E-AB89-E5732159352C}" presName="hierChild6" presStyleCnt="0"/>
      <dgm:spPr/>
    </dgm:pt>
    <dgm:pt modelId="{F3698BF8-165A-4DCC-9189-6C9EE8AB4ABF}" type="pres">
      <dgm:prSet presAssocID="{9D9F8307-A837-444E-AB89-E5732159352C}" presName="hierChild7" presStyleCnt="0"/>
      <dgm:spPr/>
    </dgm:pt>
    <dgm:pt modelId="{6386B770-AE3C-4F2B-A9DE-7A9E2928DA70}" type="pres">
      <dgm:prSet presAssocID="{E789C47E-65E8-41F0-9A70-21FB909CA620}" presName="Name37" presStyleLbl="parChTrans1D2" presStyleIdx="5" presStyleCnt="8"/>
      <dgm:spPr/>
    </dgm:pt>
    <dgm:pt modelId="{1F6CEBD5-3D88-4CE1-82D3-16F9AEF86950}" type="pres">
      <dgm:prSet presAssocID="{962DAE39-9C11-480B-BB76-3D87A6A1FAA9}" presName="hierRoot2" presStyleCnt="0">
        <dgm:presLayoutVars>
          <dgm:hierBranch val="init"/>
        </dgm:presLayoutVars>
      </dgm:prSet>
      <dgm:spPr/>
    </dgm:pt>
    <dgm:pt modelId="{8729DEA3-2947-4A35-98A8-19CD65506C99}" type="pres">
      <dgm:prSet presAssocID="{962DAE39-9C11-480B-BB76-3D87A6A1FAA9}" presName="rootComposite" presStyleCnt="0"/>
      <dgm:spPr/>
    </dgm:pt>
    <dgm:pt modelId="{AFC59955-1BE3-49C3-9687-0AF7AE927ACF}" type="pres">
      <dgm:prSet presAssocID="{962DAE39-9C11-480B-BB76-3D87A6A1FAA9}" presName="rootText" presStyleLbl="node2" presStyleIdx="5" presStyleCnt="6">
        <dgm:presLayoutVars>
          <dgm:chPref val="3"/>
        </dgm:presLayoutVars>
      </dgm:prSet>
      <dgm:spPr/>
    </dgm:pt>
    <dgm:pt modelId="{B7F5DF0D-8E28-43BF-B0AC-98629C5F0837}" type="pres">
      <dgm:prSet presAssocID="{962DAE39-9C11-480B-BB76-3D87A6A1FAA9}" presName="rootConnector" presStyleLbl="node2" presStyleIdx="5" presStyleCnt="6"/>
      <dgm:spPr/>
    </dgm:pt>
    <dgm:pt modelId="{88E5C529-819D-4AEF-AB37-F6ADFDD1485C}" type="pres">
      <dgm:prSet presAssocID="{962DAE39-9C11-480B-BB76-3D87A6A1FAA9}" presName="hierChild4" presStyleCnt="0"/>
      <dgm:spPr/>
    </dgm:pt>
    <dgm:pt modelId="{FDC2FE98-8276-48E1-B92E-F449071FC0E3}" type="pres">
      <dgm:prSet presAssocID="{3DCD9F94-4C1E-4E73-BCC1-7E27438C45BD}" presName="Name37" presStyleLbl="parChTrans1D3" presStyleIdx="25" presStyleCnt="30"/>
      <dgm:spPr/>
    </dgm:pt>
    <dgm:pt modelId="{33D81190-1648-431C-8980-B099815EF179}" type="pres">
      <dgm:prSet presAssocID="{095B4B7A-DECB-4802-8910-A92B0ADCD357}" presName="hierRoot2" presStyleCnt="0">
        <dgm:presLayoutVars>
          <dgm:hierBranch val="init"/>
        </dgm:presLayoutVars>
      </dgm:prSet>
      <dgm:spPr/>
    </dgm:pt>
    <dgm:pt modelId="{15C310DC-12E7-41FF-AFB7-20FF9C663192}" type="pres">
      <dgm:prSet presAssocID="{095B4B7A-DECB-4802-8910-A92B0ADCD357}" presName="rootComposite" presStyleCnt="0"/>
      <dgm:spPr/>
    </dgm:pt>
    <dgm:pt modelId="{786E872B-29B8-41EB-BED1-9A5B2A7126CB}" type="pres">
      <dgm:prSet presAssocID="{095B4B7A-DECB-4802-8910-A92B0ADCD357}" presName="rootText" presStyleLbl="node3" presStyleIdx="20" presStyleCnt="24">
        <dgm:presLayoutVars>
          <dgm:chPref val="3"/>
        </dgm:presLayoutVars>
      </dgm:prSet>
      <dgm:spPr/>
    </dgm:pt>
    <dgm:pt modelId="{F170D464-498A-4C67-BEEC-D85FD49D664D}" type="pres">
      <dgm:prSet presAssocID="{095B4B7A-DECB-4802-8910-A92B0ADCD357}" presName="rootConnector" presStyleLbl="node3" presStyleIdx="20" presStyleCnt="24"/>
      <dgm:spPr/>
    </dgm:pt>
    <dgm:pt modelId="{7E3EFA96-6C3C-4C5E-8834-39CB49DD7DF6}" type="pres">
      <dgm:prSet presAssocID="{095B4B7A-DECB-4802-8910-A92B0ADCD357}" presName="hierChild4" presStyleCnt="0"/>
      <dgm:spPr/>
    </dgm:pt>
    <dgm:pt modelId="{AF92A125-3641-4796-A171-E96B501C5EAC}" type="pres">
      <dgm:prSet presAssocID="{095B4B7A-DECB-4802-8910-A92B0ADCD357}" presName="hierChild5" presStyleCnt="0"/>
      <dgm:spPr/>
    </dgm:pt>
    <dgm:pt modelId="{2E35787C-D77F-4737-B89B-2D342E2BB81D}" type="pres">
      <dgm:prSet presAssocID="{B67E3563-8844-4314-960B-DB0ED8DB4D45}" presName="Name37" presStyleLbl="parChTrans1D3" presStyleIdx="26" presStyleCnt="30"/>
      <dgm:spPr/>
    </dgm:pt>
    <dgm:pt modelId="{99C9DCB4-C3C6-49F5-BD5E-91071217E37B}" type="pres">
      <dgm:prSet presAssocID="{18F0303B-F28C-4C74-AB01-49FB02628808}" presName="hierRoot2" presStyleCnt="0">
        <dgm:presLayoutVars>
          <dgm:hierBranch val="init"/>
        </dgm:presLayoutVars>
      </dgm:prSet>
      <dgm:spPr/>
    </dgm:pt>
    <dgm:pt modelId="{D1239652-6028-4E35-941A-D782FFAD90D7}" type="pres">
      <dgm:prSet presAssocID="{18F0303B-F28C-4C74-AB01-49FB02628808}" presName="rootComposite" presStyleCnt="0"/>
      <dgm:spPr/>
    </dgm:pt>
    <dgm:pt modelId="{E26F4B5B-137E-4A86-8F22-F9945818E9E8}" type="pres">
      <dgm:prSet presAssocID="{18F0303B-F28C-4C74-AB01-49FB02628808}" presName="rootText" presStyleLbl="node3" presStyleIdx="21" presStyleCnt="24">
        <dgm:presLayoutVars>
          <dgm:chPref val="3"/>
        </dgm:presLayoutVars>
      </dgm:prSet>
      <dgm:spPr/>
    </dgm:pt>
    <dgm:pt modelId="{D3ED1BB7-60F1-4F38-A836-952807AE62A6}" type="pres">
      <dgm:prSet presAssocID="{18F0303B-F28C-4C74-AB01-49FB02628808}" presName="rootConnector" presStyleLbl="node3" presStyleIdx="21" presStyleCnt="24"/>
      <dgm:spPr/>
    </dgm:pt>
    <dgm:pt modelId="{83B9FD86-08F9-4D0A-BFC3-A3E6FA772B34}" type="pres">
      <dgm:prSet presAssocID="{18F0303B-F28C-4C74-AB01-49FB02628808}" presName="hierChild4" presStyleCnt="0"/>
      <dgm:spPr/>
    </dgm:pt>
    <dgm:pt modelId="{5B1968CA-93EC-4E8F-8EC7-9855C637CC14}" type="pres">
      <dgm:prSet presAssocID="{18F0303B-F28C-4C74-AB01-49FB02628808}" presName="hierChild5" presStyleCnt="0"/>
      <dgm:spPr/>
    </dgm:pt>
    <dgm:pt modelId="{5F7DC3A6-EBC0-4FF1-93EA-6D1AD017C87D}" type="pres">
      <dgm:prSet presAssocID="{AAC1AFFC-5BC5-4D6A-9B2E-A18250988081}" presName="Name37" presStyleLbl="parChTrans1D3" presStyleIdx="27" presStyleCnt="30"/>
      <dgm:spPr/>
    </dgm:pt>
    <dgm:pt modelId="{6F7D91F3-05CA-4748-AA0A-9FFCEEC73DE5}" type="pres">
      <dgm:prSet presAssocID="{9E3FB0B2-AEB5-4E00-8953-FE326BCC886C}" presName="hierRoot2" presStyleCnt="0">
        <dgm:presLayoutVars>
          <dgm:hierBranch val="init"/>
        </dgm:presLayoutVars>
      </dgm:prSet>
      <dgm:spPr/>
    </dgm:pt>
    <dgm:pt modelId="{9A42A5B0-E39A-4F49-8392-C44129C5619A}" type="pres">
      <dgm:prSet presAssocID="{9E3FB0B2-AEB5-4E00-8953-FE326BCC886C}" presName="rootComposite" presStyleCnt="0"/>
      <dgm:spPr/>
    </dgm:pt>
    <dgm:pt modelId="{1627EF3C-B14F-41D1-8F4A-4D9A12793120}" type="pres">
      <dgm:prSet presAssocID="{9E3FB0B2-AEB5-4E00-8953-FE326BCC886C}" presName="rootText" presStyleLbl="node3" presStyleIdx="22" presStyleCnt="24">
        <dgm:presLayoutVars>
          <dgm:chPref val="3"/>
        </dgm:presLayoutVars>
      </dgm:prSet>
      <dgm:spPr/>
    </dgm:pt>
    <dgm:pt modelId="{7961EAEF-FF25-49E1-86B4-5BD8A3CA1FE9}" type="pres">
      <dgm:prSet presAssocID="{9E3FB0B2-AEB5-4E00-8953-FE326BCC886C}" presName="rootConnector" presStyleLbl="node3" presStyleIdx="22" presStyleCnt="24"/>
      <dgm:spPr/>
    </dgm:pt>
    <dgm:pt modelId="{6D5AAD4D-076E-4A7D-806A-AFFE98B1BE0C}" type="pres">
      <dgm:prSet presAssocID="{9E3FB0B2-AEB5-4E00-8953-FE326BCC886C}" presName="hierChild4" presStyleCnt="0"/>
      <dgm:spPr/>
    </dgm:pt>
    <dgm:pt modelId="{DBD75000-F6A2-4959-A3A8-44B31DE07816}" type="pres">
      <dgm:prSet presAssocID="{9E3FB0B2-AEB5-4E00-8953-FE326BCC886C}" presName="hierChild5" presStyleCnt="0"/>
      <dgm:spPr/>
    </dgm:pt>
    <dgm:pt modelId="{F5D310D0-6344-4BAC-9862-E849C9FCD334}" type="pres">
      <dgm:prSet presAssocID="{6ED8A62B-0EF2-40D7-BF3F-E193301D6C8A}" presName="Name37" presStyleLbl="parChTrans1D3" presStyleIdx="28" presStyleCnt="30"/>
      <dgm:spPr/>
    </dgm:pt>
    <dgm:pt modelId="{57F1DB45-667B-49A7-B1C8-DFF65021E477}" type="pres">
      <dgm:prSet presAssocID="{5433D40F-EABE-4D6B-B778-FB5BE92078FA}" presName="hierRoot2" presStyleCnt="0">
        <dgm:presLayoutVars>
          <dgm:hierBranch val="init"/>
        </dgm:presLayoutVars>
      </dgm:prSet>
      <dgm:spPr/>
    </dgm:pt>
    <dgm:pt modelId="{B203F002-3812-4D83-A976-AB9C3E76CBDC}" type="pres">
      <dgm:prSet presAssocID="{5433D40F-EABE-4D6B-B778-FB5BE92078FA}" presName="rootComposite" presStyleCnt="0"/>
      <dgm:spPr/>
    </dgm:pt>
    <dgm:pt modelId="{CCBDA797-A950-4DA3-990A-BADD53DC14E0}" type="pres">
      <dgm:prSet presAssocID="{5433D40F-EABE-4D6B-B778-FB5BE92078FA}" presName="rootText" presStyleLbl="node3" presStyleIdx="23" presStyleCnt="24">
        <dgm:presLayoutVars>
          <dgm:chPref val="3"/>
        </dgm:presLayoutVars>
      </dgm:prSet>
      <dgm:spPr/>
    </dgm:pt>
    <dgm:pt modelId="{522513AD-4422-40F7-8E07-EF5CE7DC36D7}" type="pres">
      <dgm:prSet presAssocID="{5433D40F-EABE-4D6B-B778-FB5BE92078FA}" presName="rootConnector" presStyleLbl="node3" presStyleIdx="23" presStyleCnt="24"/>
      <dgm:spPr/>
    </dgm:pt>
    <dgm:pt modelId="{DDE3BBD5-B04C-4677-89A1-07F8C4EE2E3D}" type="pres">
      <dgm:prSet presAssocID="{5433D40F-EABE-4D6B-B778-FB5BE92078FA}" presName="hierChild4" presStyleCnt="0"/>
      <dgm:spPr/>
    </dgm:pt>
    <dgm:pt modelId="{5B74512E-D511-4C42-AA94-7A6A4B5F0CC1}" type="pres">
      <dgm:prSet presAssocID="{5433D40F-EABE-4D6B-B778-FB5BE92078FA}" presName="hierChild5" presStyleCnt="0"/>
      <dgm:spPr/>
    </dgm:pt>
    <dgm:pt modelId="{253FE492-A630-4FCD-94E4-D677D7723F8D}" type="pres">
      <dgm:prSet presAssocID="{962DAE39-9C11-480B-BB76-3D87A6A1FAA9}" presName="hierChild5" presStyleCnt="0"/>
      <dgm:spPr/>
    </dgm:pt>
    <dgm:pt modelId="{09A1F2B3-4237-46DB-BAAD-FEEDEB2E9394}" type="pres">
      <dgm:prSet presAssocID="{9ACA2262-3DE9-467D-83FD-EF4AE51D3759}" presName="Name111" presStyleLbl="parChTrans1D3" presStyleIdx="29" presStyleCnt="30"/>
      <dgm:spPr/>
    </dgm:pt>
    <dgm:pt modelId="{4252981F-B869-4E33-86BE-8FA5FEEE4BB9}" type="pres">
      <dgm:prSet presAssocID="{A19DC805-8955-497F-A5D1-0B854A96A4F6}" presName="hierRoot3" presStyleCnt="0">
        <dgm:presLayoutVars>
          <dgm:hierBranch val="init"/>
        </dgm:presLayoutVars>
      </dgm:prSet>
      <dgm:spPr/>
    </dgm:pt>
    <dgm:pt modelId="{EF526007-2E9B-4943-B82A-3FC111258EAF}" type="pres">
      <dgm:prSet presAssocID="{A19DC805-8955-497F-A5D1-0B854A96A4F6}" presName="rootComposite3" presStyleCnt="0"/>
      <dgm:spPr/>
    </dgm:pt>
    <dgm:pt modelId="{8A5AB387-ACC8-42B3-8E75-B499E4A13F51}" type="pres">
      <dgm:prSet presAssocID="{A19DC805-8955-497F-A5D1-0B854A96A4F6}" presName="rootText3" presStyleLbl="asst2" presStyleIdx="5" presStyleCnt="6" custScaleX="74673" custScaleY="68638">
        <dgm:presLayoutVars>
          <dgm:chPref val="3"/>
        </dgm:presLayoutVars>
      </dgm:prSet>
      <dgm:spPr/>
    </dgm:pt>
    <dgm:pt modelId="{052D49EF-60DB-4410-8AF7-E32CFE0975D5}" type="pres">
      <dgm:prSet presAssocID="{A19DC805-8955-497F-A5D1-0B854A96A4F6}" presName="rootConnector3" presStyleLbl="asst2" presStyleIdx="5" presStyleCnt="6"/>
      <dgm:spPr/>
    </dgm:pt>
    <dgm:pt modelId="{001EAEAD-7BE9-4A92-B9C1-A122A70F405D}" type="pres">
      <dgm:prSet presAssocID="{A19DC805-8955-497F-A5D1-0B854A96A4F6}" presName="hierChild6" presStyleCnt="0"/>
      <dgm:spPr/>
    </dgm:pt>
    <dgm:pt modelId="{51EE307E-920B-43D7-AA90-AF4465832268}" type="pres">
      <dgm:prSet presAssocID="{A19DC805-8955-497F-A5D1-0B854A96A4F6}" presName="hierChild7" presStyleCnt="0"/>
      <dgm:spPr/>
    </dgm:pt>
    <dgm:pt modelId="{437A0039-4D28-44A3-984E-B156DED0CC1A}" type="pres">
      <dgm:prSet presAssocID="{843EFEC1-814D-401E-9D00-E6E9CAA2E06B}" presName="hierChild3" presStyleCnt="0"/>
      <dgm:spPr/>
    </dgm:pt>
    <dgm:pt modelId="{32576871-290E-47AC-B543-1D347E25FA34}" type="pres">
      <dgm:prSet presAssocID="{EA1A6EC8-DC28-45C7-975B-610924587DF0}" presName="Name111" presStyleLbl="parChTrans1D2" presStyleIdx="6" presStyleCnt="8"/>
      <dgm:spPr/>
    </dgm:pt>
    <dgm:pt modelId="{D32F9420-D25E-4FCC-9A70-2EBB66F57EA6}" type="pres">
      <dgm:prSet presAssocID="{C281E20F-D5C5-4A9F-BD7A-889214299C3B}" presName="hierRoot3" presStyleCnt="0">
        <dgm:presLayoutVars>
          <dgm:hierBranch val="init"/>
        </dgm:presLayoutVars>
      </dgm:prSet>
      <dgm:spPr/>
    </dgm:pt>
    <dgm:pt modelId="{E904AF78-F730-4582-AB92-68BE4450ED8A}" type="pres">
      <dgm:prSet presAssocID="{C281E20F-D5C5-4A9F-BD7A-889214299C3B}" presName="rootComposite3" presStyleCnt="0"/>
      <dgm:spPr/>
    </dgm:pt>
    <dgm:pt modelId="{B8A882C1-D66C-4B35-AC9C-9B92FF6D4642}" type="pres">
      <dgm:prSet presAssocID="{C281E20F-D5C5-4A9F-BD7A-889214299C3B}" presName="rootText3" presStyleLbl="asst1" presStyleIdx="0" presStyleCnt="2">
        <dgm:presLayoutVars>
          <dgm:chPref val="3"/>
        </dgm:presLayoutVars>
      </dgm:prSet>
      <dgm:spPr/>
    </dgm:pt>
    <dgm:pt modelId="{ADBDC2B5-B20F-4EAD-BCA4-250BD3DDF9A2}" type="pres">
      <dgm:prSet presAssocID="{C281E20F-D5C5-4A9F-BD7A-889214299C3B}" presName="rootConnector3" presStyleLbl="asst1" presStyleIdx="0" presStyleCnt="2"/>
      <dgm:spPr/>
    </dgm:pt>
    <dgm:pt modelId="{748ECA69-A276-4A25-AAAA-A5EF4162FBB5}" type="pres">
      <dgm:prSet presAssocID="{C281E20F-D5C5-4A9F-BD7A-889214299C3B}" presName="hierChild6" presStyleCnt="0"/>
      <dgm:spPr/>
    </dgm:pt>
    <dgm:pt modelId="{7741F9D7-9B13-4564-9445-8F1DD8B14E68}" type="pres">
      <dgm:prSet presAssocID="{C281E20F-D5C5-4A9F-BD7A-889214299C3B}" presName="hierChild7" presStyleCnt="0"/>
      <dgm:spPr/>
    </dgm:pt>
    <dgm:pt modelId="{2B81358B-F421-49CE-8D59-699DACCF0F57}" type="pres">
      <dgm:prSet presAssocID="{113CCF9B-D5B8-49DB-9015-43FB80F9D6E7}" presName="Name111" presStyleLbl="parChTrans1D2" presStyleIdx="7" presStyleCnt="8"/>
      <dgm:spPr/>
    </dgm:pt>
    <dgm:pt modelId="{2D343656-441D-4E12-B24F-DEB4FC84C5D4}" type="pres">
      <dgm:prSet presAssocID="{C8A19A2E-1D4D-44F8-B828-761D20B2D93A}" presName="hierRoot3" presStyleCnt="0">
        <dgm:presLayoutVars>
          <dgm:hierBranch val="init"/>
        </dgm:presLayoutVars>
      </dgm:prSet>
      <dgm:spPr/>
    </dgm:pt>
    <dgm:pt modelId="{9D184912-03C5-4C1B-A612-5DE9BD7DF067}" type="pres">
      <dgm:prSet presAssocID="{C8A19A2E-1D4D-44F8-B828-761D20B2D93A}" presName="rootComposite3" presStyleCnt="0"/>
      <dgm:spPr/>
    </dgm:pt>
    <dgm:pt modelId="{DC3686E4-4D5E-4075-9633-C6825457EF3A}" type="pres">
      <dgm:prSet presAssocID="{C8A19A2E-1D4D-44F8-B828-761D20B2D93A}" presName="rootText3" presStyleLbl="asst1" presStyleIdx="1" presStyleCnt="2">
        <dgm:presLayoutVars>
          <dgm:chPref val="3"/>
        </dgm:presLayoutVars>
      </dgm:prSet>
      <dgm:spPr/>
    </dgm:pt>
    <dgm:pt modelId="{B491D230-E9E1-4257-AA5F-018EEC1CC56D}" type="pres">
      <dgm:prSet presAssocID="{C8A19A2E-1D4D-44F8-B828-761D20B2D93A}" presName="rootConnector3" presStyleLbl="asst1" presStyleIdx="1" presStyleCnt="2"/>
      <dgm:spPr/>
    </dgm:pt>
    <dgm:pt modelId="{681D4651-9050-4A33-B945-FC9D9BD686CD}" type="pres">
      <dgm:prSet presAssocID="{C8A19A2E-1D4D-44F8-B828-761D20B2D93A}" presName="hierChild6" presStyleCnt="0"/>
      <dgm:spPr/>
    </dgm:pt>
    <dgm:pt modelId="{D0BD9298-FBA1-49EE-9BE3-62588DA6C0AF}" type="pres">
      <dgm:prSet presAssocID="{C8A19A2E-1D4D-44F8-B828-761D20B2D93A}" presName="hierChild7" presStyleCnt="0"/>
      <dgm:spPr/>
    </dgm:pt>
  </dgm:ptLst>
  <dgm:cxnLst>
    <dgm:cxn modelId="{363B5700-ED2A-4FA5-94CF-BCF0532B47F6}" type="presOf" srcId="{095B4B7A-DECB-4802-8910-A92B0ADCD357}" destId="{786E872B-29B8-41EB-BED1-9A5B2A7126CB}" srcOrd="0" destOrd="0" presId="urn:microsoft.com/office/officeart/2005/8/layout/orgChart1"/>
    <dgm:cxn modelId="{7B00EB03-03C3-4BA6-A996-C8A87C23FC42}" type="presOf" srcId="{9CB14C0D-07DB-4B77-BEB8-BE85008CAA28}" destId="{1D3B6A88-58D9-4595-B8FC-AB50F5201F42}" srcOrd="0" destOrd="0" presId="urn:microsoft.com/office/officeart/2005/8/layout/orgChart1"/>
    <dgm:cxn modelId="{2A75E107-C107-4BA5-905F-833F27FB30A8}" srcId="{843EFEC1-814D-401E-9D00-E6E9CAA2E06B}" destId="{9AAD03C2-DA2F-42BD-9C7D-B5A715B237DC}" srcOrd="4" destOrd="0" parTransId="{3188C73F-CF3B-467B-BF20-8877D94CF690}" sibTransId="{3E563751-50A1-456D-933E-3E7A9B898146}"/>
    <dgm:cxn modelId="{C37C0E0A-AECA-4001-98BB-D9F9F78F5EC2}" type="presOf" srcId="{9D9F8307-A837-444E-AB89-E5732159352C}" destId="{5B968122-0D6A-4DB9-8239-7D69168FB46E}" srcOrd="1" destOrd="0" presId="urn:microsoft.com/office/officeart/2005/8/layout/orgChart1"/>
    <dgm:cxn modelId="{4B1DBA0B-173C-45AD-BDB8-3B1BFE9892C9}" type="presOf" srcId="{A2E68646-6483-4F99-89E3-D5F36EE111E3}" destId="{69C0A844-EE68-46A5-9C84-21D084483C0E}" srcOrd="1" destOrd="0" presId="urn:microsoft.com/office/officeart/2005/8/layout/orgChart1"/>
    <dgm:cxn modelId="{9A61F80D-86A0-4AA6-9A5D-8CDB36FB9ADC}" type="presOf" srcId="{9E3FB0B2-AEB5-4E00-8953-FE326BCC886C}" destId="{1627EF3C-B14F-41D1-8F4A-4D9A12793120}" srcOrd="0" destOrd="0" presId="urn:microsoft.com/office/officeart/2005/8/layout/orgChart1"/>
    <dgm:cxn modelId="{FC2DBC0E-34F9-42CC-895D-AFDB42D03C2C}" type="presOf" srcId="{E1645651-0579-455A-8311-40B019607E63}" destId="{87E97DA4-3E27-4994-8A02-62CAFFE4294C}" srcOrd="1" destOrd="0" presId="urn:microsoft.com/office/officeart/2005/8/layout/orgChart1"/>
    <dgm:cxn modelId="{875C3910-8860-49B9-A6D0-34699C7A5DE7}" type="presOf" srcId="{7EA924E0-4F51-431A-B9FD-7634E6A46CC5}" destId="{5A64904A-7A03-4264-896E-159FDA2E92E9}" srcOrd="1" destOrd="0" presId="urn:microsoft.com/office/officeart/2005/8/layout/orgChart1"/>
    <dgm:cxn modelId="{7303B311-0B16-41CA-A9DF-F209DB965080}" type="presOf" srcId="{4788FBF9-7186-47C4-AF34-9DA9B3A89971}" destId="{88515FA7-8CB9-4983-BFA8-D7F8CF796F83}" srcOrd="0" destOrd="0" presId="urn:microsoft.com/office/officeart/2005/8/layout/orgChart1"/>
    <dgm:cxn modelId="{88CE7014-2166-4660-B6C6-D4BE23983AF4}" type="presOf" srcId="{E1868B26-D800-480E-B2E5-378C0D9EA103}" destId="{965F775F-1A5B-4810-9480-AA8059E704BF}" srcOrd="0" destOrd="0" presId="urn:microsoft.com/office/officeart/2005/8/layout/orgChart1"/>
    <dgm:cxn modelId="{EDA38615-F2A0-4353-8699-C1CE1FAD2020}" type="presOf" srcId="{843EFEC1-814D-401E-9D00-E6E9CAA2E06B}" destId="{F362A4F2-BA36-4106-A6DB-83ADBB8E88AF}" srcOrd="0" destOrd="0" presId="urn:microsoft.com/office/officeart/2005/8/layout/orgChart1"/>
    <dgm:cxn modelId="{CD8F0E17-D9A5-4E42-9927-216E4247F8B2}" type="presOf" srcId="{1F12260E-B90C-4D06-B414-CB816F9F16A5}" destId="{861268BB-A409-419A-9273-840173B3CA7B}" srcOrd="0" destOrd="0" presId="urn:microsoft.com/office/officeart/2005/8/layout/orgChart1"/>
    <dgm:cxn modelId="{0E213D19-1CEA-40BC-B6D0-C6BB56A0599A}" type="presOf" srcId="{E1645651-0579-455A-8311-40B019607E63}" destId="{BBD2BF57-9360-4AE4-9B09-C8F66065799A}" srcOrd="0" destOrd="0" presId="urn:microsoft.com/office/officeart/2005/8/layout/orgChart1"/>
    <dgm:cxn modelId="{18E2A71A-FE19-43A3-8A2E-429CB8E64D78}" type="presOf" srcId="{67021C62-4C8C-4858-BE6A-91A15159D093}" destId="{CBB82940-2D8B-4682-8644-93E4211C4EC6}" srcOrd="0" destOrd="0" presId="urn:microsoft.com/office/officeart/2005/8/layout/orgChart1"/>
    <dgm:cxn modelId="{604D181B-26BD-4C8F-9BC2-02DCCB039945}" type="presOf" srcId="{CDA39EA5-F775-47CD-ADD4-457A7BE7CE84}" destId="{A2F0FF4D-4B9F-42E9-8946-CD5EA2992015}" srcOrd="0" destOrd="0" presId="urn:microsoft.com/office/officeart/2005/8/layout/orgChart1"/>
    <dgm:cxn modelId="{9F3C621B-D865-4C1D-9942-6E416BB7CA61}" type="presOf" srcId="{F6DDF490-841C-4DBB-B0FA-5B922B675F9B}" destId="{22EF8435-775C-4317-AC90-9F0F25ED6524}" srcOrd="0" destOrd="0" presId="urn:microsoft.com/office/officeart/2005/8/layout/orgChart1"/>
    <dgm:cxn modelId="{4B907C1B-F3AE-4752-B079-D2FF24177013}" srcId="{F2458188-29CE-4A56-A0AD-45FAD8DCEA42}" destId="{2983C74E-6276-47FE-AABC-92C1198D8056}" srcOrd="0" destOrd="0" parTransId="{6A20CC01-0637-487C-8E81-172E6C42D033}" sibTransId="{7F3B8742-16D1-402D-A2F5-35023A9F8CFE}"/>
    <dgm:cxn modelId="{A02A7C1D-D397-45DA-9FC1-41C7068AF79A}" type="presOf" srcId="{BFE2519F-EEED-4BD2-B9FF-5676BB81D699}" destId="{AECED5DF-96FC-44DC-AD8E-28C1AC0891D7}" srcOrd="0" destOrd="0" presId="urn:microsoft.com/office/officeart/2005/8/layout/orgChart1"/>
    <dgm:cxn modelId="{301E8C1D-C25D-4A6A-A0CC-71A3C4237DB4}" type="presOf" srcId="{9CB14C0D-07DB-4B77-BEB8-BE85008CAA28}" destId="{946AFF54-2BE4-4EB3-8449-4E7063B78B5D}" srcOrd="1" destOrd="0" presId="urn:microsoft.com/office/officeart/2005/8/layout/orgChart1"/>
    <dgm:cxn modelId="{0BBBA61D-D5F2-4346-B3A0-9E58F4FEF2B3}" type="presOf" srcId="{90AFCBF5-A988-4796-A012-4F5BE64B6625}" destId="{D72091E3-8F8B-4F95-93A9-3DF64E804771}" srcOrd="0" destOrd="0" presId="urn:microsoft.com/office/officeart/2005/8/layout/orgChart1"/>
    <dgm:cxn modelId="{0230DB1D-7AF1-4943-9282-2FF0AE1282BD}" srcId="{50AFA203-BDC1-464A-87E6-CDE525765CDB}" destId="{ABA57071-863B-4C1D-93E3-787A7CD0B93E}" srcOrd="2" destOrd="0" parTransId="{4F4F9A2A-DBBE-4E33-9B25-930AEA95A8E6}" sibTransId="{FD70401B-CEB2-4924-813C-B2C6A033F14F}"/>
    <dgm:cxn modelId="{D6B61F20-1918-4694-9BEC-DA8AD3C2FE77}" type="presOf" srcId="{BB4C0F88-5CCE-4FCF-B322-4A0A42414B23}" destId="{72704689-18CE-4051-AF54-154BC9FC406B}" srcOrd="1" destOrd="0" presId="urn:microsoft.com/office/officeart/2005/8/layout/orgChart1"/>
    <dgm:cxn modelId="{4E1D1421-73D1-41E9-9A12-120DF6025612}" type="presOf" srcId="{EC5E4E31-0441-4F94-AF23-14E52B8EEB7D}" destId="{FEBEE3ED-B88E-44B4-8DA4-FBD1D04024CD}" srcOrd="1" destOrd="0" presId="urn:microsoft.com/office/officeart/2005/8/layout/orgChart1"/>
    <dgm:cxn modelId="{2D862E21-63B1-4D2C-A564-D41DB577E416}" type="presOf" srcId="{A01CCC07-2829-4C72-8FDB-EF883A96E23B}" destId="{D2C1E59A-C347-4FB6-B004-6341BDD10FB7}" srcOrd="1" destOrd="0" presId="urn:microsoft.com/office/officeart/2005/8/layout/orgChart1"/>
    <dgm:cxn modelId="{AA2F3124-38BC-4515-9C96-41D91EBDDB59}" type="presOf" srcId="{7E26302C-C34D-4244-96A2-0382E60688EB}" destId="{9CCE0776-742D-4590-A45D-B5DAC61DBE85}" srcOrd="1" destOrd="0" presId="urn:microsoft.com/office/officeart/2005/8/layout/orgChart1"/>
    <dgm:cxn modelId="{42C9B928-6B8E-4251-A9D4-12DB352DCB54}" type="presOf" srcId="{1169C66A-77A9-4B0B-82A6-050DA92609B4}" destId="{579EF24C-84AD-4AC2-A87A-5EA1A6AC4A8C}" srcOrd="0" destOrd="0" presId="urn:microsoft.com/office/officeart/2005/8/layout/orgChart1"/>
    <dgm:cxn modelId="{60719A29-42AE-4344-86E4-E9B6694BDE79}" srcId="{843EFEC1-814D-401E-9D00-E6E9CAA2E06B}" destId="{EFA71DFA-C6C0-418A-BA2E-EFC1BCC64790}" srcOrd="5" destOrd="0" parTransId="{EEFD8B23-F38E-4047-8CA9-12E4D4C95099}" sibTransId="{149CA17E-180D-418E-98B1-2D57FE68E52D}"/>
    <dgm:cxn modelId="{1389982D-5E91-4CB0-B05F-80B37D34392F}" type="presOf" srcId="{9D9F8307-A837-444E-AB89-E5732159352C}" destId="{24155B82-8A35-4358-A6F9-98793E0A19E6}" srcOrd="0" destOrd="0" presId="urn:microsoft.com/office/officeart/2005/8/layout/orgChart1"/>
    <dgm:cxn modelId="{C1D6412E-C6D7-4240-AD5A-31B0E8115AF1}" type="presOf" srcId="{F2458188-29CE-4A56-A0AD-45FAD8DCEA42}" destId="{0853CF23-5246-415B-AC18-F70ED8403904}" srcOrd="0" destOrd="0" presId="urn:microsoft.com/office/officeart/2005/8/layout/orgChart1"/>
    <dgm:cxn modelId="{0543532E-33A1-43CF-BCE3-1B1FE4E294AF}" type="presOf" srcId="{095B4B7A-DECB-4802-8910-A92B0ADCD357}" destId="{F170D464-498A-4C67-BEEC-D85FD49D664D}" srcOrd="1" destOrd="0" presId="urn:microsoft.com/office/officeart/2005/8/layout/orgChart1"/>
    <dgm:cxn modelId="{78DEAC2E-9E56-4E1B-8288-24557325D6E9}" srcId="{50AFA203-BDC1-464A-87E6-CDE525765CDB}" destId="{1F12260E-B90C-4D06-B414-CB816F9F16A5}" srcOrd="3" destOrd="0" parTransId="{E806EF35-BC60-46F7-BE1E-0610A348D246}" sibTransId="{1169037E-F356-4B7B-9DE8-D5D44247CA66}"/>
    <dgm:cxn modelId="{7282FB2F-A3FC-44EC-BE3B-43B4DD0D028E}" type="presOf" srcId="{7EA49BAF-6AE4-4E9F-9FAF-63888DCC4CD2}" destId="{A6477E3A-6C6E-4885-8DB0-C6104744E8DF}" srcOrd="0" destOrd="0" presId="urn:microsoft.com/office/officeart/2005/8/layout/orgChart1"/>
    <dgm:cxn modelId="{C1F02332-5328-43AB-8787-312A6D294F46}" srcId="{F2458188-29CE-4A56-A0AD-45FAD8DCEA42}" destId="{B7C0507A-9750-4F82-A434-27E010396AFD}" srcOrd="3" destOrd="0" parTransId="{61A5AB98-A845-4D26-B096-2DFFFAAAE788}" sibTransId="{AA528A7D-8F66-4035-8BC8-C6AB928A75A6}"/>
    <dgm:cxn modelId="{92CA2E32-51B7-42C8-82F1-6C9317DF1024}" type="presOf" srcId="{520ADB7B-7A49-4566-975D-2C94148346C3}" destId="{C138DA0A-447E-4AC1-ACC9-6474E3F2E6BC}" srcOrd="0" destOrd="0" presId="urn:microsoft.com/office/officeart/2005/8/layout/orgChart1"/>
    <dgm:cxn modelId="{E5248F33-BAE1-41FB-B064-5CDB50F84AB5}" srcId="{EFA71DFA-C6C0-418A-BA2E-EFC1BCC64790}" destId="{0A1D95C4-F9B0-4683-A1CF-517C557ED492}" srcOrd="3" destOrd="0" parTransId="{7EA49BAF-6AE4-4E9F-9FAF-63888DCC4CD2}" sibTransId="{045ADA7F-E8ED-493D-BECE-B31474974B5D}"/>
    <dgm:cxn modelId="{03F4D233-C686-4202-AAED-65193E85D7B8}" type="presOf" srcId="{B7C0507A-9750-4F82-A434-27E010396AFD}" destId="{BDD457B1-28EB-4222-AEFF-201BF8B0A109}" srcOrd="1" destOrd="0" presId="urn:microsoft.com/office/officeart/2005/8/layout/orgChart1"/>
    <dgm:cxn modelId="{AD33B435-D08F-4B8D-B1A0-53224B677048}" type="presOf" srcId="{7EA924E0-4F51-431A-B9FD-7634E6A46CC5}" destId="{6654853D-7B3E-485F-9B16-5D9DB2340782}" srcOrd="0" destOrd="0" presId="urn:microsoft.com/office/officeart/2005/8/layout/orgChart1"/>
    <dgm:cxn modelId="{1F617136-FBF8-47E7-A727-95B9EA48BA0A}" type="presOf" srcId="{EC5E4E31-0441-4F94-AF23-14E52B8EEB7D}" destId="{41DC18ED-B9A9-4103-8D58-2DFAD47AB6DA}" srcOrd="0" destOrd="0" presId="urn:microsoft.com/office/officeart/2005/8/layout/orgChart1"/>
    <dgm:cxn modelId="{3BD52639-BFE4-4958-BCA5-47959D61C096}" srcId="{962DAE39-9C11-480B-BB76-3D87A6A1FAA9}" destId="{A19DC805-8955-497F-A5D1-0B854A96A4F6}" srcOrd="0" destOrd="0" parTransId="{9ACA2262-3DE9-467D-83FD-EF4AE51D3759}" sibTransId="{33DD81B3-850F-488B-914F-D67246E601B9}"/>
    <dgm:cxn modelId="{F8B5CF3A-5E63-4DE0-B766-1D18247B9202}" type="presOf" srcId="{B67E3563-8844-4314-960B-DB0ED8DB4D45}" destId="{2E35787C-D77F-4737-B89B-2D342E2BB81D}" srcOrd="0" destOrd="0" presId="urn:microsoft.com/office/officeart/2005/8/layout/orgChart1"/>
    <dgm:cxn modelId="{9808053B-267C-4DC0-BE09-4C31811DF5C8}" type="presOf" srcId="{B7C0507A-9750-4F82-A434-27E010396AFD}" destId="{CB9166F0-EC5B-4BE6-8F24-A079861057CC}" srcOrd="0" destOrd="0" presId="urn:microsoft.com/office/officeart/2005/8/layout/orgChart1"/>
    <dgm:cxn modelId="{3128905B-BE4A-4747-B876-3A0F54D97425}" srcId="{843EFEC1-814D-401E-9D00-E6E9CAA2E06B}" destId="{50AFA203-BDC1-464A-87E6-CDE525765CDB}" srcOrd="2" destOrd="0" parTransId="{0983EA73-C8F2-4AD3-9BF2-4A6A8FB8AFAF}" sibTransId="{E4562B82-AA25-4AFB-9556-351A9F5EA351}"/>
    <dgm:cxn modelId="{F78A885C-A3A4-4A7D-BB70-B448901ADF14}" srcId="{9AAD03C2-DA2F-42BD-9C7D-B5A715B237DC}" destId="{EA5E1B4E-2287-41D9-A54B-7A8502160089}" srcOrd="1" destOrd="0" parTransId="{40E7271D-844F-44F9-9E85-B33F064BB10A}" sibTransId="{642B03EC-F4CB-47E1-BD97-2E655B42A9BB}"/>
    <dgm:cxn modelId="{EC9A8F60-1A10-4C47-8B1E-6978FF4DE214}" type="presOf" srcId="{ABA57071-863B-4C1D-93E3-787A7CD0B93E}" destId="{365B68DA-11D4-4FA7-A3A7-F89ACFE2718F}" srcOrd="0" destOrd="0" presId="urn:microsoft.com/office/officeart/2005/8/layout/orgChart1"/>
    <dgm:cxn modelId="{B81A7541-CC58-4D3B-99AB-B36AA1C64E5C}" type="presOf" srcId="{EFA71DFA-C6C0-418A-BA2E-EFC1BCC64790}" destId="{8A43C35C-A11C-4CEE-B2B3-1C9F57F73918}" srcOrd="0" destOrd="0" presId="urn:microsoft.com/office/officeart/2005/8/layout/orgChart1"/>
    <dgm:cxn modelId="{9C246B62-9EFB-4738-B886-564DE3606044}" type="presOf" srcId="{50AFA203-BDC1-464A-87E6-CDE525765CDB}" destId="{F261F7C1-D5F6-454B-8256-E1463E44A36C}" srcOrd="1" destOrd="0" presId="urn:microsoft.com/office/officeart/2005/8/layout/orgChart1"/>
    <dgm:cxn modelId="{4188EB62-92F8-45C1-805D-60A00192C520}" type="presOf" srcId="{6A20CC01-0637-487C-8E81-172E6C42D033}" destId="{50D3ADB0-49BC-4125-ABD6-9B9EB9A0375F}" srcOrd="0" destOrd="0" presId="urn:microsoft.com/office/officeart/2005/8/layout/orgChart1"/>
    <dgm:cxn modelId="{BF113343-D559-4311-9638-61BA3999E67B}" type="presOf" srcId="{C281E20F-D5C5-4A9F-BD7A-889214299C3B}" destId="{ADBDC2B5-B20F-4EAD-BCA4-250BD3DDF9A2}" srcOrd="1" destOrd="0" presId="urn:microsoft.com/office/officeart/2005/8/layout/orgChart1"/>
    <dgm:cxn modelId="{C74BB443-8AC7-4A3C-AA98-5D3C71B35575}" type="presOf" srcId="{EA5E1B4E-2287-41D9-A54B-7A8502160089}" destId="{367F510F-C548-422F-BB94-22D4B95B9859}" srcOrd="0" destOrd="0" presId="urn:microsoft.com/office/officeart/2005/8/layout/orgChart1"/>
    <dgm:cxn modelId="{41B7F864-3171-4538-91ED-43FC1F5C02D2}" srcId="{EFA71DFA-C6C0-418A-BA2E-EFC1BCC64790}" destId="{97A6A76B-2B09-4B26-9497-B227E50F8EBF}" srcOrd="1" destOrd="0" parTransId="{725266E7-74FA-4144-BCB4-7976057865B0}" sibTransId="{95F49F73-8845-4A40-99D6-FE416987BDE9}"/>
    <dgm:cxn modelId="{ABD88345-C6C0-43A3-AE5E-25444CD33B23}" type="presOf" srcId="{F6DDF490-841C-4DBB-B0FA-5B922B675F9B}" destId="{42BEF0A2-0401-422A-8D50-BB561CC322EA}" srcOrd="1" destOrd="0" presId="urn:microsoft.com/office/officeart/2005/8/layout/orgChart1"/>
    <dgm:cxn modelId="{E705F566-7CD0-47D1-B555-C47530393216}" type="presOf" srcId="{A5E25880-21A1-4E00-A8BE-9A90F3A1B97A}" destId="{5CA86EE1-C599-4633-A218-8D5AED949082}" srcOrd="0" destOrd="0" presId="urn:microsoft.com/office/officeart/2005/8/layout/orgChart1"/>
    <dgm:cxn modelId="{5E90C068-920A-4F6C-8B99-45DF9ECACB59}" type="presOf" srcId="{C8A19A2E-1D4D-44F8-B828-761D20B2D93A}" destId="{B491D230-E9E1-4257-AA5F-018EEC1CC56D}" srcOrd="1" destOrd="0" presId="urn:microsoft.com/office/officeart/2005/8/layout/orgChart1"/>
    <dgm:cxn modelId="{4DD94749-E3A5-4FC3-AFEB-EE87108C5577}" type="presOf" srcId="{26037865-6355-4726-B320-465A6A020CB7}" destId="{A9F15282-508A-46B7-BA14-1D0FE6ECCA8F}" srcOrd="1" destOrd="0" presId="urn:microsoft.com/office/officeart/2005/8/layout/orgChart1"/>
    <dgm:cxn modelId="{D32E8049-CE58-424D-91B8-C4CEDE6B9385}" type="presOf" srcId="{EEFD8B23-F38E-4047-8CA9-12E4D4C95099}" destId="{97F54228-B1BB-4C9C-82E4-F6530FF46A8F}" srcOrd="0" destOrd="0" presId="urn:microsoft.com/office/officeart/2005/8/layout/orgChart1"/>
    <dgm:cxn modelId="{3D459B6B-C20D-435C-B49D-9A4D399E3901}" type="presOf" srcId="{0A1D95C4-F9B0-4683-A1CF-517C557ED492}" destId="{E0BBB85D-77FE-4798-8575-2491685BCC17}" srcOrd="1" destOrd="0" presId="urn:microsoft.com/office/officeart/2005/8/layout/orgChart1"/>
    <dgm:cxn modelId="{BEC79B4B-C831-4056-981E-ECE97702B76C}" type="presOf" srcId="{56CD1E70-9348-4FB6-AD9F-90870DCF1C15}" destId="{F5EF50BC-044A-429F-A645-39285D64E7B9}" srcOrd="0" destOrd="0" presId="urn:microsoft.com/office/officeart/2005/8/layout/orgChart1"/>
    <dgm:cxn modelId="{3F090670-2FC4-4F15-B945-4302A126B690}" type="presOf" srcId="{9AAD03C2-DA2F-42BD-9C7D-B5A715B237DC}" destId="{D34E64D7-0D40-410B-9F0C-8CC9213BEE05}" srcOrd="1" destOrd="0" presId="urn:microsoft.com/office/officeart/2005/8/layout/orgChart1"/>
    <dgm:cxn modelId="{7E6C9C50-CC69-462D-BF7B-AFDC557D152E}" type="presOf" srcId="{97A6A76B-2B09-4B26-9497-B227E50F8EBF}" destId="{237AE5C9-F523-4E10-B9D2-2393FBB6B0BA}" srcOrd="1" destOrd="0" presId="urn:microsoft.com/office/officeart/2005/8/layout/orgChart1"/>
    <dgm:cxn modelId="{B6A5B655-0F69-47A6-89C6-3851D2477018}" type="presOf" srcId="{546DA6A1-8F1F-4402-B17F-B97BB2CBC54E}" destId="{256B0B13-0500-4242-A7ED-9713C25C0354}" srcOrd="0" destOrd="0" presId="urn:microsoft.com/office/officeart/2005/8/layout/orgChart1"/>
    <dgm:cxn modelId="{21501156-8D20-417B-832B-A22C7F20828B}" type="presOf" srcId="{EA1A6EC8-DC28-45C7-975B-610924587DF0}" destId="{32576871-290E-47AC-B543-1D347E25FA34}" srcOrd="0" destOrd="0" presId="urn:microsoft.com/office/officeart/2005/8/layout/orgChart1"/>
    <dgm:cxn modelId="{8A27D257-F434-40A2-9D6F-A8D95F159733}" type="presOf" srcId="{C0C0212C-F21B-4035-97EB-EDDC259B83BC}" destId="{80BA44B5-5477-4318-94C1-C937BBB7B186}" srcOrd="0" destOrd="0" presId="urn:microsoft.com/office/officeart/2005/8/layout/orgChart1"/>
    <dgm:cxn modelId="{4971F257-934A-44BD-A9AA-67438D198EBA}" type="presOf" srcId="{2983C74E-6276-47FE-AABC-92C1198D8056}" destId="{5BD66244-AD6E-4AE0-8968-65DC067842C3}" srcOrd="0" destOrd="0" presId="urn:microsoft.com/office/officeart/2005/8/layout/orgChart1"/>
    <dgm:cxn modelId="{7AF24978-64A3-4047-92B5-E3916A5EC54C}" type="presOf" srcId="{9ACA2262-3DE9-467D-83FD-EF4AE51D3759}" destId="{09A1F2B3-4237-46DB-BAAD-FEEDEB2E9394}" srcOrd="0" destOrd="0" presId="urn:microsoft.com/office/officeart/2005/8/layout/orgChart1"/>
    <dgm:cxn modelId="{06F79178-D71C-4B14-A9EF-01383E6C3C71}" srcId="{962DAE39-9C11-480B-BB76-3D87A6A1FAA9}" destId="{9E3FB0B2-AEB5-4E00-8953-FE326BCC886C}" srcOrd="3" destOrd="0" parTransId="{AAC1AFFC-5BC5-4D6A-9B2E-A18250988081}" sibTransId="{49EF9F88-D145-4116-A301-532CD6DE4072}"/>
    <dgm:cxn modelId="{02BE9458-F889-4812-8FCC-D73E549C883A}" srcId="{962DAE39-9C11-480B-BB76-3D87A6A1FAA9}" destId="{5433D40F-EABE-4D6B-B778-FB5BE92078FA}" srcOrd="4" destOrd="0" parTransId="{6ED8A62B-0EF2-40D7-BF3F-E193301D6C8A}" sibTransId="{CB47F24F-EADD-4FFC-AD5C-DB981CA75743}"/>
    <dgm:cxn modelId="{AFDDB858-65A2-467F-AACE-F03A977A9637}" srcId="{9AAD03C2-DA2F-42BD-9C7D-B5A715B237DC}" destId="{F6DDF490-841C-4DBB-B0FA-5B922B675F9B}" srcOrd="4" destOrd="0" parTransId="{CDA39EA5-F775-47CD-ADD4-457A7BE7CE84}" sibTransId="{0A345414-EC1B-4CE0-A4BB-D734ED716E10}"/>
    <dgm:cxn modelId="{96D9F679-42B8-4113-8D80-9990D17A78FB}" srcId="{F2458188-29CE-4A56-A0AD-45FAD8DCEA42}" destId="{27C885CB-6E42-4DC4-B8A0-A376A56ACB80}" srcOrd="1" destOrd="0" parTransId="{08D77036-8389-481B-B473-07F941A2FE59}" sibTransId="{D52C5090-C0E1-4C42-888B-9D6294F5C581}"/>
    <dgm:cxn modelId="{062B1C7B-EBD4-4116-9CD5-37B7B8682D03}" type="presOf" srcId="{2983C74E-6276-47FE-AABC-92C1198D8056}" destId="{9C132151-78C1-4B71-B1F4-6E19075FC827}" srcOrd="1" destOrd="0" presId="urn:microsoft.com/office/officeart/2005/8/layout/orgChart1"/>
    <dgm:cxn modelId="{C21B5F7B-2242-48EB-B952-BEA9242274A6}" type="presOf" srcId="{27C885CB-6E42-4DC4-B8A0-A376A56ACB80}" destId="{C91D1D69-CECD-4C2B-8C38-08410241EB20}" srcOrd="0" destOrd="0" presId="urn:microsoft.com/office/officeart/2005/8/layout/orgChart1"/>
    <dgm:cxn modelId="{99BC847B-60C2-4F9C-979B-C35B8BE81E29}" srcId="{962DAE39-9C11-480B-BB76-3D87A6A1FAA9}" destId="{18F0303B-F28C-4C74-AB01-49FB02628808}" srcOrd="2" destOrd="0" parTransId="{B67E3563-8844-4314-960B-DB0ED8DB4D45}" sibTransId="{47C25A95-7B9B-4BE8-B985-D37E8876A539}"/>
    <dgm:cxn modelId="{B308957B-EFAF-4BEE-91A9-804EB981046F}" type="presOf" srcId="{52B94F77-3F44-4F84-B9C1-67D187D9435E}" destId="{AD708E37-575A-42A0-A8F8-A7ED81E0D7D9}" srcOrd="0" destOrd="0" presId="urn:microsoft.com/office/officeart/2005/8/layout/orgChart1"/>
    <dgm:cxn modelId="{1DD4097D-B598-4591-ACDD-387201BE9207}" type="presOf" srcId="{C281E20F-D5C5-4A9F-BD7A-889214299C3B}" destId="{B8A882C1-D66C-4B35-AC9C-9B92FF6D4642}" srcOrd="0" destOrd="0" presId="urn:microsoft.com/office/officeart/2005/8/layout/orgChart1"/>
    <dgm:cxn modelId="{7A74BC7D-B912-4BE2-BDE4-E55D1C5BCF62}" type="presOf" srcId="{ABA57071-863B-4C1D-93E3-787A7CD0B93E}" destId="{3BED6889-4B42-40D7-833A-3B5C185CAEBC}" srcOrd="1" destOrd="0" presId="urn:microsoft.com/office/officeart/2005/8/layout/orgChart1"/>
    <dgm:cxn modelId="{18D4F982-D558-417F-AE74-4AD6932F4533}" type="presOf" srcId="{5A7A745A-28F8-495A-934B-C008118EB9EB}" destId="{0CB1D99A-24E0-4A1A-99BE-0BB5C81DD417}" srcOrd="1" destOrd="0" presId="urn:microsoft.com/office/officeart/2005/8/layout/orgChart1"/>
    <dgm:cxn modelId="{45A27A87-1CBF-4F3F-B5F8-4DF47ED57D95}" type="presOf" srcId="{A6B5AD7D-2FE2-45F8-B61E-5CBC8BED637A}" destId="{A8F8E1DA-951D-419D-B842-029B8513C252}" srcOrd="1" destOrd="0" presId="urn:microsoft.com/office/officeart/2005/8/layout/orgChart1"/>
    <dgm:cxn modelId="{2F8C1588-E23B-48C3-9163-87321AF7559A}" srcId="{50AFA203-BDC1-464A-87E6-CDE525765CDB}" destId="{C0C0212C-F21B-4035-97EB-EDDC259B83BC}" srcOrd="1" destOrd="0" parTransId="{1169C66A-77A9-4B0B-82A6-050DA92609B4}" sibTransId="{49314FAD-F420-4580-B18D-D0F4B00049F7}"/>
    <dgm:cxn modelId="{D53E9389-D6D0-4B98-A27C-D9C041AF19E6}" type="presOf" srcId="{52B94F77-3F44-4F84-B9C1-67D187D9435E}" destId="{19832937-9115-4CCA-8ECB-8330FE9AFD9E}" srcOrd="1" destOrd="0" presId="urn:microsoft.com/office/officeart/2005/8/layout/orgChart1"/>
    <dgm:cxn modelId="{03D1FB8B-D61D-4E33-A69E-A24671BA8FFC}" type="presOf" srcId="{61EEEA9E-75CF-480F-B35E-E06B74850BE9}" destId="{C5FFFB90-C1E9-4BE1-B012-2FAE6DA89FE9}" srcOrd="0" destOrd="0" presId="urn:microsoft.com/office/officeart/2005/8/layout/orgChart1"/>
    <dgm:cxn modelId="{DF31FE8B-2DF2-476A-96CD-03990C71C644}" type="presOf" srcId="{5433D40F-EABE-4D6B-B778-FB5BE92078FA}" destId="{CCBDA797-A950-4DA3-990A-BADD53DC14E0}" srcOrd="0" destOrd="0" presId="urn:microsoft.com/office/officeart/2005/8/layout/orgChart1"/>
    <dgm:cxn modelId="{D4A3BB8D-6F8D-4DF2-90D7-104D821FDA60}" type="presOf" srcId="{7E26302C-C34D-4244-96A2-0382E60688EB}" destId="{B47C3C22-AB43-4DB6-A43D-9149F4603E87}" srcOrd="0" destOrd="0" presId="urn:microsoft.com/office/officeart/2005/8/layout/orgChart1"/>
    <dgm:cxn modelId="{ADF13190-FDBC-405B-BA44-481D33DF0CBF}" type="presOf" srcId="{E806EF35-BC60-46F7-BE1E-0610A348D246}" destId="{29AC8028-38DC-4ACF-AE80-28A9AFFDB08A}" srcOrd="0" destOrd="0" presId="urn:microsoft.com/office/officeart/2005/8/layout/orgChart1"/>
    <dgm:cxn modelId="{4CB4DC91-50F4-4C19-9A24-A9215CD54524}" srcId="{26037865-6355-4726-B320-465A6A020CB7}" destId="{7E26302C-C34D-4244-96A2-0382E60688EB}" srcOrd="4" destOrd="0" parTransId="{2EBB067A-EC71-47BF-B137-E4AAA9610645}" sibTransId="{DCD22FDF-06FD-4C3C-B97B-1B6499A742BE}"/>
    <dgm:cxn modelId="{A8037393-51D8-4697-A3B5-AC76A8C25BAE}" srcId="{26037865-6355-4726-B320-465A6A020CB7}" destId="{BB4C0F88-5CCE-4FCF-B322-4A0A42414B23}" srcOrd="3" destOrd="0" parTransId="{546DA6A1-8F1F-4402-B17F-B97BB2CBC54E}" sibTransId="{28E1F472-7EDB-4E47-9430-7ACC5A4958DC}"/>
    <dgm:cxn modelId="{B889E294-F7CF-4D32-A7DE-4F32375A10BD}" type="presOf" srcId="{EA5E1B4E-2287-41D9-A54B-7A8502160089}" destId="{4DE1CD53-8F03-4F0E-9485-C0B175A8652E}" srcOrd="1" destOrd="0" presId="urn:microsoft.com/office/officeart/2005/8/layout/orgChart1"/>
    <dgm:cxn modelId="{4DD01295-2287-468F-B085-AADB41AD9D7E}" type="presOf" srcId="{A6B5AD7D-2FE2-45F8-B61E-5CBC8BED637A}" destId="{3B98B83C-607C-4AE4-852A-87E8F91DF2C8}" srcOrd="0" destOrd="0" presId="urn:microsoft.com/office/officeart/2005/8/layout/orgChart1"/>
    <dgm:cxn modelId="{0FD06C96-CFA9-4E54-885C-24962A8B1049}" type="presOf" srcId="{67021C62-4C8C-4858-BE6A-91A15159D093}" destId="{456473FD-E6F8-4FB3-827A-FD1C0F4F9897}" srcOrd="1" destOrd="0" presId="urn:microsoft.com/office/officeart/2005/8/layout/orgChart1"/>
    <dgm:cxn modelId="{49661298-A94E-458F-9B28-AAA149415818}" type="presOf" srcId="{FA26B363-4FD6-4D5E-B83E-1027825BBF9F}" destId="{F3975255-6A08-4796-87F9-AFF47117EB9C}" srcOrd="0" destOrd="0" presId="urn:microsoft.com/office/officeart/2005/8/layout/orgChart1"/>
    <dgm:cxn modelId="{D6FC559C-0F3B-4948-BDC7-35583535CB1D}" type="presOf" srcId="{6ED8A62B-0EF2-40D7-BF3F-E193301D6C8A}" destId="{F5D310D0-6344-4BAC-9862-E849C9FCD334}" srcOrd="0" destOrd="0" presId="urn:microsoft.com/office/officeart/2005/8/layout/orgChart1"/>
    <dgm:cxn modelId="{4907C89C-BBEF-485D-A8FE-A9B3232BA8D1}" srcId="{EFA71DFA-C6C0-418A-BA2E-EFC1BCC64790}" destId="{52B94F77-3F44-4F84-B9C1-67D187D9435E}" srcOrd="4" destOrd="0" parTransId="{4E72538C-100C-467D-9462-733FACE0F2DA}" sibTransId="{DE26F42F-3A2B-43DA-BD2B-5A2E3D88B8F9}"/>
    <dgm:cxn modelId="{3CB1C89D-52F4-4540-81DD-67F4BD44A188}" srcId="{843EFEC1-814D-401E-9D00-E6E9CAA2E06B}" destId="{F2458188-29CE-4A56-A0AD-45FAD8DCEA42}" srcOrd="3" destOrd="0" parTransId="{E1868B26-D800-480E-B2E5-378C0D9EA103}" sibTransId="{4D187E10-BA49-437D-94BD-35B1FF731B17}"/>
    <dgm:cxn modelId="{BEAA099E-6ADF-465C-A60C-49551CDD3934}" type="presOf" srcId="{9AAD03C2-DA2F-42BD-9C7D-B5A715B237DC}" destId="{EA7DA5EC-44E6-4E56-8A0C-0A29986EFD80}" srcOrd="0" destOrd="0" presId="urn:microsoft.com/office/officeart/2005/8/layout/orgChart1"/>
    <dgm:cxn modelId="{75866F9E-6D4F-44D4-8B0B-15D0B0480014}" srcId="{843EFEC1-814D-401E-9D00-E6E9CAA2E06B}" destId="{962DAE39-9C11-480B-BB76-3D87A6A1FAA9}" srcOrd="6" destOrd="0" parTransId="{E789C47E-65E8-41F0-9A70-21FB909CA620}" sibTransId="{18FD28D2-5DC7-490F-8DF5-152ADB205636}"/>
    <dgm:cxn modelId="{8A3C97A0-9675-4D74-854A-988B4CBFD9C6}" type="presOf" srcId="{EE47CD4B-7648-4E68-90DA-F5BC90E4E96F}" destId="{65F98AD9-6015-4E2F-AC09-7547FA2AFF30}" srcOrd="0" destOrd="0" presId="urn:microsoft.com/office/officeart/2005/8/layout/orgChart1"/>
    <dgm:cxn modelId="{BA7D8BA1-CE9D-4F38-BB6E-CF7E1170B054}" type="presOf" srcId="{5A7A745A-28F8-495A-934B-C008118EB9EB}" destId="{2A461EE3-760E-45B0-ADAC-920F7F82CAF9}" srcOrd="0" destOrd="0" presId="urn:microsoft.com/office/officeart/2005/8/layout/orgChart1"/>
    <dgm:cxn modelId="{3BE0FAA1-C6B3-411F-8D6A-9E7A845576F5}" srcId="{26037865-6355-4726-B320-465A6A020CB7}" destId="{BFE2519F-EEED-4BD2-B9FF-5676BB81D699}" srcOrd="1" destOrd="0" parTransId="{4F39C458-4200-452A-AA3D-FE2099766F4A}" sibTransId="{8A702ED9-EA72-44C5-A4E7-E3976BF59097}"/>
    <dgm:cxn modelId="{CF0B02A4-1A01-4038-9A75-13A9268B23D5}" type="presOf" srcId="{725266E7-74FA-4144-BCB4-7976057865B0}" destId="{9D8992ED-D2CA-4595-BDBC-60C798C02E66}" srcOrd="0" destOrd="0" presId="urn:microsoft.com/office/officeart/2005/8/layout/orgChart1"/>
    <dgm:cxn modelId="{57BC46A4-3ED6-46C2-B152-439DD8867AF0}" srcId="{9AAD03C2-DA2F-42BD-9C7D-B5A715B237DC}" destId="{9CB14C0D-07DB-4B77-BEB8-BE85008CAA28}" srcOrd="0" destOrd="0" parTransId="{4788FBF9-7186-47C4-AF34-9DA9B3A89971}" sibTransId="{27EE8D56-CAE4-4F1E-8330-9125C15F7A01}"/>
    <dgm:cxn modelId="{837B5DA8-B736-4099-82B5-9ECDDDBF716F}" type="presOf" srcId="{A2E68646-6483-4F99-89E3-D5F36EE111E3}" destId="{BC4F4B1D-6339-4B70-8309-5E1E3EC200FD}" srcOrd="0" destOrd="0" presId="urn:microsoft.com/office/officeart/2005/8/layout/orgChart1"/>
    <dgm:cxn modelId="{B0DFAEA8-7E20-42F0-89BE-278EAEE6A167}" type="presOf" srcId="{520ADB7B-7A49-4566-975D-2C94148346C3}" destId="{155A514B-DF8C-494E-AADE-A14F022C0D34}" srcOrd="1" destOrd="0" presId="urn:microsoft.com/office/officeart/2005/8/layout/orgChart1"/>
    <dgm:cxn modelId="{B9183DAA-2609-4120-A79E-D816D0B56C67}" type="presOf" srcId="{3188C73F-CF3B-467B-BF20-8877D94CF690}" destId="{354479F9-C1B4-4D5D-B05B-F2D80431BA61}" srcOrd="0" destOrd="0" presId="urn:microsoft.com/office/officeart/2005/8/layout/orgChart1"/>
    <dgm:cxn modelId="{45AC54AB-8E60-4733-8761-C7FA2431CF1A}" type="presOf" srcId="{27C885CB-6E42-4DC4-B8A0-A376A56ACB80}" destId="{125F4574-D7BC-442E-B313-61DF79297ADE}" srcOrd="1" destOrd="0" presId="urn:microsoft.com/office/officeart/2005/8/layout/orgChart1"/>
    <dgm:cxn modelId="{4C29EAAC-C1CA-435A-8AF7-42EDEAE96E63}" type="presOf" srcId="{C0C0212C-F21B-4035-97EB-EDDC259B83BC}" destId="{89AD7BC9-A0F4-444B-B774-918D68D9A3E6}" srcOrd="1" destOrd="0" presId="urn:microsoft.com/office/officeart/2005/8/layout/orgChart1"/>
    <dgm:cxn modelId="{08181CAD-4837-4ECA-A8C9-F7846EECF6DD}" type="presOf" srcId="{EFE13839-50B8-4A01-AB04-90ECF8C16C79}" destId="{C1DD20CE-1785-4326-B088-85634054C53B}" srcOrd="0" destOrd="0" presId="urn:microsoft.com/office/officeart/2005/8/layout/orgChart1"/>
    <dgm:cxn modelId="{B99381AD-372B-47CC-90EB-4D07DF989329}" srcId="{843EFEC1-814D-401E-9D00-E6E9CAA2E06B}" destId="{C281E20F-D5C5-4A9F-BD7A-889214299C3B}" srcOrd="0" destOrd="0" parTransId="{EA1A6EC8-DC28-45C7-975B-610924587DF0}" sibTransId="{715B39AD-E271-4AB1-908D-FA54185AB271}"/>
    <dgm:cxn modelId="{5510F9AD-5EAD-4200-8C0E-6AE586F86C3B}" type="presOf" srcId="{0C01B374-403C-42F8-A21A-B20C6B9C1411}" destId="{8D6AE242-07D7-4D76-9CCC-A14DA404268F}" srcOrd="0" destOrd="0" presId="urn:microsoft.com/office/officeart/2005/8/layout/orgChart1"/>
    <dgm:cxn modelId="{BDD472AF-B003-4727-B78D-B22B838ECD32}" type="presOf" srcId="{843EFEC1-814D-401E-9D00-E6E9CAA2E06B}" destId="{AD7B9626-EB9F-4D9B-B76D-F7F00E548D92}" srcOrd="1" destOrd="0" presId="urn:microsoft.com/office/officeart/2005/8/layout/orgChart1"/>
    <dgm:cxn modelId="{657D54AF-B936-4B3D-A0B9-36A548AEB5D6}" type="presOf" srcId="{4F4F9A2A-DBBE-4E33-9B25-930AEA95A8E6}" destId="{C1D1796F-04AD-480C-BEB1-5CCF8B03BD50}" srcOrd="0" destOrd="0" presId="urn:microsoft.com/office/officeart/2005/8/layout/orgChart1"/>
    <dgm:cxn modelId="{F7C16AB3-DC02-4A58-A1D7-F6427129AC74}" type="presOf" srcId="{113CCF9B-D5B8-49DB-9015-43FB80F9D6E7}" destId="{2B81358B-F421-49CE-8D59-699DACCF0F57}" srcOrd="0" destOrd="0" presId="urn:microsoft.com/office/officeart/2005/8/layout/orgChart1"/>
    <dgm:cxn modelId="{0A1DA9B7-647D-4DFD-9AE4-C0F2A27EAAC2}" srcId="{F2458188-29CE-4A56-A0AD-45FAD8DCEA42}" destId="{67021C62-4C8C-4858-BE6A-91A15159D093}" srcOrd="4" destOrd="0" parTransId="{56CD1E70-9348-4FB6-AD9F-90870DCF1C15}" sibTransId="{5B715D15-1F99-4A20-9FF0-2D22769EA17E}"/>
    <dgm:cxn modelId="{970D77B8-C1F4-4359-91CD-9293F0CCC58B}" type="presOf" srcId="{18F0303B-F28C-4C74-AB01-49FB02628808}" destId="{D3ED1BB7-60F1-4F38-A836-952807AE62A6}" srcOrd="1" destOrd="0" presId="urn:microsoft.com/office/officeart/2005/8/layout/orgChart1"/>
    <dgm:cxn modelId="{877E51BA-908D-42B5-B007-287E524C4385}" type="presOf" srcId="{EFA71DFA-C6C0-418A-BA2E-EFC1BCC64790}" destId="{D367D6F1-B374-4654-9555-C56672677214}" srcOrd="1" destOrd="0" presId="urn:microsoft.com/office/officeart/2005/8/layout/orgChart1"/>
    <dgm:cxn modelId="{7AA8FFBA-19C4-4201-8237-E2A79EFD7CD1}" srcId="{843EFEC1-814D-401E-9D00-E6E9CAA2E06B}" destId="{26037865-6355-4726-B320-465A6A020CB7}" srcOrd="1" destOrd="0" parTransId="{FA26B363-4FD6-4D5E-B83E-1027825BBF9F}" sibTransId="{19E8B60E-58FA-46BC-81A9-D35334BD3F82}"/>
    <dgm:cxn modelId="{D55027BE-4C35-4CF4-BA96-0A22AC790B88}" type="presOf" srcId="{A19DC805-8955-497F-A5D1-0B854A96A4F6}" destId="{8A5AB387-ACC8-42B3-8E75-B499E4A13F51}" srcOrd="0" destOrd="0" presId="urn:microsoft.com/office/officeart/2005/8/layout/orgChart1"/>
    <dgm:cxn modelId="{88E4F4BE-AA3E-440C-BD1E-20A24390E5AB}" srcId="{EFA71DFA-C6C0-418A-BA2E-EFC1BCC64790}" destId="{520ADB7B-7A49-4566-975D-2C94148346C3}" srcOrd="2" destOrd="0" parTransId="{811F96DC-B2E1-4BBE-B1C4-325B32114BD4}" sibTransId="{B20070B4-7085-4727-A740-2C03D30B376B}"/>
    <dgm:cxn modelId="{B5C1E5BF-0FAB-4D03-8617-DB14EFBCC075}" type="presOf" srcId="{A01CCC07-2829-4C72-8FDB-EF883A96E23B}" destId="{292C4B8E-15BB-4089-B891-DCC3C6FF1EE3}" srcOrd="0" destOrd="0" presId="urn:microsoft.com/office/officeart/2005/8/layout/orgChart1"/>
    <dgm:cxn modelId="{6EDD26C1-5B3B-4164-9AA1-5A60EA885FAC}" srcId="{26037865-6355-4726-B320-465A6A020CB7}" destId="{7EA924E0-4F51-431A-B9FD-7634E6A46CC5}" srcOrd="2" destOrd="0" parTransId="{EFE13839-50B8-4A01-AB04-90ECF8C16C79}" sibTransId="{928A931D-71B6-4383-878A-C7A2A5232495}"/>
    <dgm:cxn modelId="{8CCA9DC1-F3E5-41C9-A0C0-3B11274D3640}" type="presOf" srcId="{3DCD9F94-4C1E-4E73-BCC1-7E27438C45BD}" destId="{FDC2FE98-8276-48E1-B92E-F449071FC0E3}" srcOrd="0" destOrd="0" presId="urn:microsoft.com/office/officeart/2005/8/layout/orgChart1"/>
    <dgm:cxn modelId="{9AC9DBC1-35A7-43AE-A0EF-AB9CCA0E031F}" type="presOf" srcId="{0EED36CF-F776-48ED-B205-9CB5EC57B91E}" destId="{BC15DA12-F2EA-48E1-AEBD-23A84F19331B}" srcOrd="0" destOrd="0" presId="urn:microsoft.com/office/officeart/2005/8/layout/orgChart1"/>
    <dgm:cxn modelId="{2A3B70C3-F669-4009-B615-B1658491B098}" srcId="{843EFEC1-814D-401E-9D00-E6E9CAA2E06B}" destId="{C8A19A2E-1D4D-44F8-B828-761D20B2D93A}" srcOrd="7" destOrd="0" parTransId="{113CCF9B-D5B8-49DB-9015-43FB80F9D6E7}" sibTransId="{A642F3E4-8E2E-4EB3-A312-8FA870886C82}"/>
    <dgm:cxn modelId="{21298DC3-BB73-46DF-84DA-06AFC5ACC15B}" type="presOf" srcId="{811F96DC-B2E1-4BBE-B1C4-325B32114BD4}" destId="{05341B27-1116-44AC-8594-E6D94F8F13CF}" srcOrd="0" destOrd="0" presId="urn:microsoft.com/office/officeart/2005/8/layout/orgChart1"/>
    <dgm:cxn modelId="{15FBF8C8-0E46-43E7-BDFA-20CABAA72EF2}" srcId="{EFA71DFA-C6C0-418A-BA2E-EFC1BCC64790}" destId="{9D9F8307-A837-444E-AB89-E5732159352C}" srcOrd="0" destOrd="0" parTransId="{90AFCBF5-A988-4796-A012-4F5BE64B6625}" sibTransId="{3525043A-B3C9-45CC-89C5-E9B370158AEC}"/>
    <dgm:cxn modelId="{0BAA58C9-8A8B-465D-9AE5-FD148030E90A}" type="presOf" srcId="{0A1D95C4-F9B0-4683-A1CF-517C557ED492}" destId="{37097383-79D6-4D6C-BF1F-1C8D97F7F19B}" srcOrd="0" destOrd="0" presId="urn:microsoft.com/office/officeart/2005/8/layout/orgChart1"/>
    <dgm:cxn modelId="{CFDF33CA-BBE9-4F22-95B3-A546140D284F}" type="presOf" srcId="{BB4C0F88-5CCE-4FCF-B322-4A0A42414B23}" destId="{B3F4F3A6-C7C1-44B2-902F-C79BB3716090}" srcOrd="0" destOrd="0" presId="urn:microsoft.com/office/officeart/2005/8/layout/orgChart1"/>
    <dgm:cxn modelId="{797BAACA-F00B-4972-860A-B1295E1A7082}" type="presOf" srcId="{A19DC805-8955-497F-A5D1-0B854A96A4F6}" destId="{052D49EF-60DB-4410-8AF7-E32CFE0975D5}" srcOrd="1" destOrd="0" presId="urn:microsoft.com/office/officeart/2005/8/layout/orgChart1"/>
    <dgm:cxn modelId="{771C05CB-5BA8-4EB1-A787-B6FEEE305CCF}" type="presOf" srcId="{1F12260E-B90C-4D06-B414-CB816F9F16A5}" destId="{6D87C846-F962-417F-8421-2DB37D35C8C6}" srcOrd="1" destOrd="0" presId="urn:microsoft.com/office/officeart/2005/8/layout/orgChart1"/>
    <dgm:cxn modelId="{58A73FCE-53AB-4CA3-BE6C-AC33F27705FC}" type="presOf" srcId="{4F39C458-4200-452A-AA3D-FE2099766F4A}" destId="{EE5C34B3-03D3-4244-9DB3-C5765E2F5BC8}" srcOrd="0" destOrd="0" presId="urn:microsoft.com/office/officeart/2005/8/layout/orgChart1"/>
    <dgm:cxn modelId="{D68B8ECF-4D36-4384-A7C4-9E9D09E26BFA}" srcId="{61EEEA9E-75CF-480F-B35E-E06B74850BE9}" destId="{843EFEC1-814D-401E-9D00-E6E9CAA2E06B}" srcOrd="0" destOrd="0" parTransId="{52150BE5-C36C-4ABE-814B-40DED20BB42D}" sibTransId="{C85B452E-0472-4A45-BBD5-B146310707F8}"/>
    <dgm:cxn modelId="{F104C4D0-F4C9-4B50-8DBD-DB5B5769E5EF}" srcId="{F2458188-29CE-4A56-A0AD-45FAD8DCEA42}" destId="{A6B5AD7D-2FE2-45F8-B61E-5CBC8BED637A}" srcOrd="2" destOrd="0" parTransId="{A5E25880-21A1-4E00-A8BE-9A90F3A1B97A}" sibTransId="{870BE242-9909-448D-8E9D-3E9E2804A0D7}"/>
    <dgm:cxn modelId="{435E3CD2-364E-4AA5-9328-31668B8053E0}" type="presOf" srcId="{DB68A7B7-5181-4AA8-8C48-3D12427DD294}" destId="{4E54A542-E599-4F74-92AC-632E1619F881}" srcOrd="0" destOrd="0" presId="urn:microsoft.com/office/officeart/2005/8/layout/orgChart1"/>
    <dgm:cxn modelId="{B84CC3D5-1453-4A76-8705-E2297792A4C7}" type="presOf" srcId="{40E7271D-844F-44F9-9E85-B33F064BB10A}" destId="{F1559EF2-04E7-47F7-AB81-75D4393E4D1F}" srcOrd="0" destOrd="0" presId="urn:microsoft.com/office/officeart/2005/8/layout/orgChart1"/>
    <dgm:cxn modelId="{FA9BD2DA-E971-4CA6-8A3D-0AB2AD3B6693}" srcId="{9AAD03C2-DA2F-42BD-9C7D-B5A715B237DC}" destId="{A01CCC07-2829-4C72-8FDB-EF883A96E23B}" srcOrd="2" destOrd="0" parTransId="{DB68A7B7-5181-4AA8-8C48-3D12427DD294}" sibTransId="{415FA013-4E5D-4C2B-A226-5E0A816AD1F8}"/>
    <dgm:cxn modelId="{FE365DDC-29C8-4ED7-A776-3BEBE71238C0}" type="presOf" srcId="{9E3FB0B2-AEB5-4E00-8953-FE326BCC886C}" destId="{7961EAEF-FF25-49E1-86B4-5BD8A3CA1FE9}" srcOrd="1" destOrd="0" presId="urn:microsoft.com/office/officeart/2005/8/layout/orgChart1"/>
    <dgm:cxn modelId="{FE0F79DC-18DD-4365-8C84-EC71DC498307}" type="presOf" srcId="{61A5AB98-A845-4D26-B096-2DFFFAAAE788}" destId="{D7F618E8-430F-483B-99A4-52B6D104B35A}" srcOrd="0" destOrd="0" presId="urn:microsoft.com/office/officeart/2005/8/layout/orgChart1"/>
    <dgm:cxn modelId="{475919DE-133E-4D77-9494-4A80A30123B7}" type="presOf" srcId="{97A6A76B-2B09-4B26-9497-B227E50F8EBF}" destId="{9EE34A2E-1338-4CF4-A130-8115BB16A12E}" srcOrd="0" destOrd="0" presId="urn:microsoft.com/office/officeart/2005/8/layout/orgChart1"/>
    <dgm:cxn modelId="{6B6882E2-3ECB-4FA4-812F-3E28662DC970}" type="presOf" srcId="{F2458188-29CE-4A56-A0AD-45FAD8DCEA42}" destId="{5129B43C-A142-4C39-9D4C-8BA1E98F0631}" srcOrd="1" destOrd="0" presId="urn:microsoft.com/office/officeart/2005/8/layout/orgChart1"/>
    <dgm:cxn modelId="{5FFCD5E2-D164-4D7C-A015-D1F5FD8967B3}" type="presOf" srcId="{962DAE39-9C11-480B-BB76-3D87A6A1FAA9}" destId="{AFC59955-1BE3-49C3-9687-0AF7AE927ACF}" srcOrd="0" destOrd="0" presId="urn:microsoft.com/office/officeart/2005/8/layout/orgChart1"/>
    <dgm:cxn modelId="{04461BE3-A94A-4077-991A-82D8081634FE}" type="presOf" srcId="{4E72538C-100C-467D-9462-733FACE0F2DA}" destId="{03C28192-D1CB-4767-A09D-B429DB2106BB}" srcOrd="0" destOrd="0" presId="urn:microsoft.com/office/officeart/2005/8/layout/orgChart1"/>
    <dgm:cxn modelId="{FBA3D9E3-1737-4154-A19A-72D36AB98270}" type="presOf" srcId="{50AFA203-BDC1-464A-87E6-CDE525765CDB}" destId="{0BBBE1EE-64AD-4621-8280-F270E1798E40}" srcOrd="0" destOrd="0" presId="urn:microsoft.com/office/officeart/2005/8/layout/orgChart1"/>
    <dgm:cxn modelId="{0D5E4CE4-A767-4A6D-A202-1E7B505B2B29}" type="presOf" srcId="{A05715F7-F4D6-4BBC-8FAD-FF58C72F25D3}" destId="{A812AC09-34AF-41AB-B251-AAD506A2A8E7}" srcOrd="0" destOrd="0" presId="urn:microsoft.com/office/officeart/2005/8/layout/orgChart1"/>
    <dgm:cxn modelId="{AD46C1E4-6217-43A3-9697-E1D0AAD1376A}" type="presOf" srcId="{962DAE39-9C11-480B-BB76-3D87A6A1FAA9}" destId="{B7F5DF0D-8E28-43BF-B0AC-98629C5F0837}" srcOrd="1" destOrd="0" presId="urn:microsoft.com/office/officeart/2005/8/layout/orgChart1"/>
    <dgm:cxn modelId="{BA8444E5-5B64-4E1A-AEAB-3FEB84432EDD}" type="presOf" srcId="{AAC1AFFC-5BC5-4D6A-9B2E-A18250988081}" destId="{5F7DC3A6-EBC0-4FF1-93EA-6D1AD017C87D}" srcOrd="0" destOrd="0" presId="urn:microsoft.com/office/officeart/2005/8/layout/orgChart1"/>
    <dgm:cxn modelId="{7409D0E5-7A77-4F14-9597-A04FB6F54E61}" type="presOf" srcId="{5433D40F-EABE-4D6B-B778-FB5BE92078FA}" destId="{522513AD-4422-40F7-8E07-EF5CE7DC36D7}" srcOrd="1" destOrd="0" presId="urn:microsoft.com/office/officeart/2005/8/layout/orgChart1"/>
    <dgm:cxn modelId="{3C675EE7-5F20-43C7-86E8-188D2DA16609}" srcId="{9AAD03C2-DA2F-42BD-9C7D-B5A715B237DC}" destId="{A2E68646-6483-4F99-89E3-D5F36EE111E3}" srcOrd="3" destOrd="0" parTransId="{A05715F7-F4D6-4BBC-8FAD-FF58C72F25D3}" sibTransId="{AA446E70-6C49-4639-8E91-1CC7B379DAE5}"/>
    <dgm:cxn modelId="{4F079AE9-1B82-4E32-A5F5-7BF05A24126D}" type="presOf" srcId="{26037865-6355-4726-B320-465A6A020CB7}" destId="{AA949472-7C5C-415B-82DD-2B64D022B2C9}" srcOrd="0" destOrd="0" presId="urn:microsoft.com/office/officeart/2005/8/layout/orgChart1"/>
    <dgm:cxn modelId="{6FCE8FED-A34F-4607-9A83-1B43CE4E06D1}" type="presOf" srcId="{0983EA73-C8F2-4AD3-9BF2-4A6A8FB8AFAF}" destId="{84E36469-AC48-4BE5-BF4B-0FDD69AEEBFF}" srcOrd="0" destOrd="0" presId="urn:microsoft.com/office/officeart/2005/8/layout/orgChart1"/>
    <dgm:cxn modelId="{A2BEC7EE-297E-432A-B952-D53E1AD57199}" srcId="{26037865-6355-4726-B320-465A6A020CB7}" destId="{5A7A745A-28F8-495A-934B-C008118EB9EB}" srcOrd="0" destOrd="0" parTransId="{0EED36CF-F776-48ED-B205-9CB5EC57B91E}" sibTransId="{0F7C972D-3C96-4E37-840F-6C82D212442C}"/>
    <dgm:cxn modelId="{5FE587F0-9194-4FBE-88A5-22D48889F2A6}" type="presOf" srcId="{18F0303B-F28C-4C74-AB01-49FB02628808}" destId="{E26F4B5B-137E-4A86-8F22-F9945818E9E8}" srcOrd="0" destOrd="0" presId="urn:microsoft.com/office/officeart/2005/8/layout/orgChart1"/>
    <dgm:cxn modelId="{64A31BF1-EDFD-44DF-9BE8-4F8D54CEB0EA}" type="presOf" srcId="{08D77036-8389-481B-B473-07F941A2FE59}" destId="{CB7CE203-15BA-4E9D-B8ED-D950BCD8B040}" srcOrd="0" destOrd="0" presId="urn:microsoft.com/office/officeart/2005/8/layout/orgChart1"/>
    <dgm:cxn modelId="{220BF6F9-7FE8-4ABB-BE71-51C9339A6BBF}" srcId="{50AFA203-BDC1-464A-87E6-CDE525765CDB}" destId="{EC5E4E31-0441-4F94-AF23-14E52B8EEB7D}" srcOrd="0" destOrd="0" parTransId="{EE47CD4B-7648-4E68-90DA-F5BC90E4E96F}" sibTransId="{04C838B5-0C0C-4CD7-9F36-C8E37FEAC8A7}"/>
    <dgm:cxn modelId="{2C6A04FB-737C-4729-8D03-432E8751C8BE}" type="presOf" srcId="{C8A19A2E-1D4D-44F8-B828-761D20B2D93A}" destId="{DC3686E4-4D5E-4075-9633-C6825457EF3A}" srcOrd="0" destOrd="0" presId="urn:microsoft.com/office/officeart/2005/8/layout/orgChart1"/>
    <dgm:cxn modelId="{5F548BFB-BD68-47DF-BE23-D7C92D0D2DAD}" type="presOf" srcId="{BFE2519F-EEED-4BD2-B9FF-5676BB81D699}" destId="{A74EEBCB-A877-47BE-86C2-1E84E869C84F}" srcOrd="1" destOrd="0" presId="urn:microsoft.com/office/officeart/2005/8/layout/orgChart1"/>
    <dgm:cxn modelId="{2FD57CFC-B81B-41EB-A1B1-CB8257E875C7}" type="presOf" srcId="{2EBB067A-EC71-47BF-B137-E4AAA9610645}" destId="{98CA55FD-F19C-428F-AEF2-F18CFBD8B5C7}" srcOrd="0" destOrd="0" presId="urn:microsoft.com/office/officeart/2005/8/layout/orgChart1"/>
    <dgm:cxn modelId="{AC6D66FD-8C5A-4DA8-8456-EA084B8A7C1B}" srcId="{962DAE39-9C11-480B-BB76-3D87A6A1FAA9}" destId="{095B4B7A-DECB-4802-8910-A92B0ADCD357}" srcOrd="1" destOrd="0" parTransId="{3DCD9F94-4C1E-4E73-BCC1-7E27438C45BD}" sibTransId="{415A4869-C024-4098-A019-56E41895E870}"/>
    <dgm:cxn modelId="{5448ADFD-984E-42BE-B26A-BF80AADEAE76}" srcId="{50AFA203-BDC1-464A-87E6-CDE525765CDB}" destId="{E1645651-0579-455A-8311-40B019607E63}" srcOrd="4" destOrd="0" parTransId="{0C01B374-403C-42F8-A21A-B20C6B9C1411}" sibTransId="{42A1C44C-2D39-4919-9C73-6BA28DC0BB86}"/>
    <dgm:cxn modelId="{DC8713FE-DE31-43C0-86D7-E8B09B9C3880}" type="presOf" srcId="{E789C47E-65E8-41F0-9A70-21FB909CA620}" destId="{6386B770-AE3C-4F2B-A9DE-7A9E2928DA70}" srcOrd="0" destOrd="0" presId="urn:microsoft.com/office/officeart/2005/8/layout/orgChart1"/>
    <dgm:cxn modelId="{7F04E7D1-E7A1-45E0-9EFE-E1DCC8D33CD1}" type="presParOf" srcId="{C5FFFB90-C1E9-4BE1-B012-2FAE6DA89FE9}" destId="{8F78D92D-890C-4DAA-9712-E4A2C227C90B}" srcOrd="0" destOrd="0" presId="urn:microsoft.com/office/officeart/2005/8/layout/orgChart1"/>
    <dgm:cxn modelId="{3CE1B671-C49F-40BC-B6BE-69D55B398069}" type="presParOf" srcId="{8F78D92D-890C-4DAA-9712-E4A2C227C90B}" destId="{22AB7367-D1EC-4212-B998-71665D849BD0}" srcOrd="0" destOrd="0" presId="urn:microsoft.com/office/officeart/2005/8/layout/orgChart1"/>
    <dgm:cxn modelId="{AD6E0C43-19BD-4E6D-8896-61D3487E0E5C}" type="presParOf" srcId="{22AB7367-D1EC-4212-B998-71665D849BD0}" destId="{F362A4F2-BA36-4106-A6DB-83ADBB8E88AF}" srcOrd="0" destOrd="0" presId="urn:microsoft.com/office/officeart/2005/8/layout/orgChart1"/>
    <dgm:cxn modelId="{CED6C526-EF4B-47CA-BDD1-C43909C52095}" type="presParOf" srcId="{22AB7367-D1EC-4212-B998-71665D849BD0}" destId="{AD7B9626-EB9F-4D9B-B76D-F7F00E548D92}" srcOrd="1" destOrd="0" presId="urn:microsoft.com/office/officeart/2005/8/layout/orgChart1"/>
    <dgm:cxn modelId="{9655A03D-26B6-4406-AAC7-EDF6513959C0}" type="presParOf" srcId="{8F78D92D-890C-4DAA-9712-E4A2C227C90B}" destId="{12A5F43E-088A-4391-8789-FADAEEBCC86A}" srcOrd="1" destOrd="0" presId="urn:microsoft.com/office/officeart/2005/8/layout/orgChart1"/>
    <dgm:cxn modelId="{0A394A3C-0903-4BD4-AAA2-4F72FC581774}" type="presParOf" srcId="{12A5F43E-088A-4391-8789-FADAEEBCC86A}" destId="{F3975255-6A08-4796-87F9-AFF47117EB9C}" srcOrd="0" destOrd="0" presId="urn:microsoft.com/office/officeart/2005/8/layout/orgChart1"/>
    <dgm:cxn modelId="{AB2AC6C3-4F55-48A8-BFBD-D5FB493DECFD}" type="presParOf" srcId="{12A5F43E-088A-4391-8789-FADAEEBCC86A}" destId="{1CAABEC0-832B-4706-AC49-E08E4C15ADB9}" srcOrd="1" destOrd="0" presId="urn:microsoft.com/office/officeart/2005/8/layout/orgChart1"/>
    <dgm:cxn modelId="{5668EBE5-7E07-4A96-9EB9-C7E2C3C883C4}" type="presParOf" srcId="{1CAABEC0-832B-4706-AC49-E08E4C15ADB9}" destId="{281B0AC1-012C-42FF-B558-6F9BFDA4E60D}" srcOrd="0" destOrd="0" presId="urn:microsoft.com/office/officeart/2005/8/layout/orgChart1"/>
    <dgm:cxn modelId="{6913EBDA-D2F7-4C03-AF50-D3F65943F945}" type="presParOf" srcId="{281B0AC1-012C-42FF-B558-6F9BFDA4E60D}" destId="{AA949472-7C5C-415B-82DD-2B64D022B2C9}" srcOrd="0" destOrd="0" presId="urn:microsoft.com/office/officeart/2005/8/layout/orgChart1"/>
    <dgm:cxn modelId="{8BAAC09D-86BD-40E2-A7BC-60889D1D9E78}" type="presParOf" srcId="{281B0AC1-012C-42FF-B558-6F9BFDA4E60D}" destId="{A9F15282-508A-46B7-BA14-1D0FE6ECCA8F}" srcOrd="1" destOrd="0" presId="urn:microsoft.com/office/officeart/2005/8/layout/orgChart1"/>
    <dgm:cxn modelId="{4ED6C09F-EA07-4A78-87B9-11D30E164F7D}" type="presParOf" srcId="{1CAABEC0-832B-4706-AC49-E08E4C15ADB9}" destId="{0028EA1A-0B7F-4115-A05F-FC65C4B2F976}" srcOrd="1" destOrd="0" presId="urn:microsoft.com/office/officeart/2005/8/layout/orgChart1"/>
    <dgm:cxn modelId="{65A85E18-E7F7-48EC-9DA6-E144890F1F7E}" type="presParOf" srcId="{0028EA1A-0B7F-4115-A05F-FC65C4B2F976}" destId="{EE5C34B3-03D3-4244-9DB3-C5765E2F5BC8}" srcOrd="0" destOrd="0" presId="urn:microsoft.com/office/officeart/2005/8/layout/orgChart1"/>
    <dgm:cxn modelId="{8ED1187F-A3F1-4148-82FA-2E58721602AB}" type="presParOf" srcId="{0028EA1A-0B7F-4115-A05F-FC65C4B2F976}" destId="{25813406-513E-4923-9D0F-F375FAA7CC9E}" srcOrd="1" destOrd="0" presId="urn:microsoft.com/office/officeart/2005/8/layout/orgChart1"/>
    <dgm:cxn modelId="{4FF1E37C-0F62-4F89-8D8B-EEDC82268302}" type="presParOf" srcId="{25813406-513E-4923-9D0F-F375FAA7CC9E}" destId="{885E6C7F-F51F-4F4E-847E-C2CC1019198E}" srcOrd="0" destOrd="0" presId="urn:microsoft.com/office/officeart/2005/8/layout/orgChart1"/>
    <dgm:cxn modelId="{DCE89253-DF3F-4792-8264-457A05277107}" type="presParOf" srcId="{885E6C7F-F51F-4F4E-847E-C2CC1019198E}" destId="{AECED5DF-96FC-44DC-AD8E-28C1AC0891D7}" srcOrd="0" destOrd="0" presId="urn:microsoft.com/office/officeart/2005/8/layout/orgChart1"/>
    <dgm:cxn modelId="{281466F2-DE57-474A-B2C1-955268AC4DED}" type="presParOf" srcId="{885E6C7F-F51F-4F4E-847E-C2CC1019198E}" destId="{A74EEBCB-A877-47BE-86C2-1E84E869C84F}" srcOrd="1" destOrd="0" presId="urn:microsoft.com/office/officeart/2005/8/layout/orgChart1"/>
    <dgm:cxn modelId="{301CE7BF-DC97-45D1-91B0-E1587D985AA8}" type="presParOf" srcId="{25813406-513E-4923-9D0F-F375FAA7CC9E}" destId="{A35A50DF-D106-4A85-93C9-5AABE6AD4AB6}" srcOrd="1" destOrd="0" presId="urn:microsoft.com/office/officeart/2005/8/layout/orgChart1"/>
    <dgm:cxn modelId="{EBD2EFD9-2D14-42A3-A352-56068C4A2ADB}" type="presParOf" srcId="{25813406-513E-4923-9D0F-F375FAA7CC9E}" destId="{4AE7EA56-0E08-4C42-9ADF-7D06F9F8E280}" srcOrd="2" destOrd="0" presId="urn:microsoft.com/office/officeart/2005/8/layout/orgChart1"/>
    <dgm:cxn modelId="{53A553A0-B80B-4B3D-AB9C-6FAD96CB9BA4}" type="presParOf" srcId="{0028EA1A-0B7F-4115-A05F-FC65C4B2F976}" destId="{C1DD20CE-1785-4326-B088-85634054C53B}" srcOrd="2" destOrd="0" presId="urn:microsoft.com/office/officeart/2005/8/layout/orgChart1"/>
    <dgm:cxn modelId="{BAD05492-9D31-4543-8FEF-B55DA9A0FF0A}" type="presParOf" srcId="{0028EA1A-0B7F-4115-A05F-FC65C4B2F976}" destId="{CE3391D7-AF23-4989-8CF9-7124C060951A}" srcOrd="3" destOrd="0" presId="urn:microsoft.com/office/officeart/2005/8/layout/orgChart1"/>
    <dgm:cxn modelId="{0D59380B-EF5A-4975-8A9F-767996779190}" type="presParOf" srcId="{CE3391D7-AF23-4989-8CF9-7124C060951A}" destId="{AD547DE5-6E46-4FDA-9947-FC8AD39F0916}" srcOrd="0" destOrd="0" presId="urn:microsoft.com/office/officeart/2005/8/layout/orgChart1"/>
    <dgm:cxn modelId="{B9FDFDFD-CEDD-4804-8907-6FDEFB481B28}" type="presParOf" srcId="{AD547DE5-6E46-4FDA-9947-FC8AD39F0916}" destId="{6654853D-7B3E-485F-9B16-5D9DB2340782}" srcOrd="0" destOrd="0" presId="urn:microsoft.com/office/officeart/2005/8/layout/orgChart1"/>
    <dgm:cxn modelId="{8DF8D97D-4910-445E-9443-72BDEAA68879}" type="presParOf" srcId="{AD547DE5-6E46-4FDA-9947-FC8AD39F0916}" destId="{5A64904A-7A03-4264-896E-159FDA2E92E9}" srcOrd="1" destOrd="0" presId="urn:microsoft.com/office/officeart/2005/8/layout/orgChart1"/>
    <dgm:cxn modelId="{B7C3C024-7908-40E7-8286-4860E3BADFC5}" type="presParOf" srcId="{CE3391D7-AF23-4989-8CF9-7124C060951A}" destId="{006FF007-9938-4647-9E7B-CAB2C5D45F5D}" srcOrd="1" destOrd="0" presId="urn:microsoft.com/office/officeart/2005/8/layout/orgChart1"/>
    <dgm:cxn modelId="{E800AA2E-DB97-4FD1-A65D-773561DA4504}" type="presParOf" srcId="{CE3391D7-AF23-4989-8CF9-7124C060951A}" destId="{C0DD823A-643E-4AD3-9EFE-44E55991AAFA}" srcOrd="2" destOrd="0" presId="urn:microsoft.com/office/officeart/2005/8/layout/orgChart1"/>
    <dgm:cxn modelId="{4C660023-22E2-4B5B-B3FE-7413DD3DBF0A}" type="presParOf" srcId="{0028EA1A-0B7F-4115-A05F-FC65C4B2F976}" destId="{256B0B13-0500-4242-A7ED-9713C25C0354}" srcOrd="4" destOrd="0" presId="urn:microsoft.com/office/officeart/2005/8/layout/orgChart1"/>
    <dgm:cxn modelId="{87A62669-E36D-426A-8FCA-7FFD9DA58366}" type="presParOf" srcId="{0028EA1A-0B7F-4115-A05F-FC65C4B2F976}" destId="{223CAE84-7999-4FC5-AF4C-7CF15559F462}" srcOrd="5" destOrd="0" presId="urn:microsoft.com/office/officeart/2005/8/layout/orgChart1"/>
    <dgm:cxn modelId="{317A4595-6975-4E7E-B75C-2F68C89EE7BE}" type="presParOf" srcId="{223CAE84-7999-4FC5-AF4C-7CF15559F462}" destId="{21CFC189-24F3-4398-8428-EC7051AB4531}" srcOrd="0" destOrd="0" presId="urn:microsoft.com/office/officeart/2005/8/layout/orgChart1"/>
    <dgm:cxn modelId="{3055799F-52BC-417B-BF3F-A3F0C7AEBCE0}" type="presParOf" srcId="{21CFC189-24F3-4398-8428-EC7051AB4531}" destId="{B3F4F3A6-C7C1-44B2-902F-C79BB3716090}" srcOrd="0" destOrd="0" presId="urn:microsoft.com/office/officeart/2005/8/layout/orgChart1"/>
    <dgm:cxn modelId="{980AD32F-9D6C-437B-93F3-7E53611B834C}" type="presParOf" srcId="{21CFC189-24F3-4398-8428-EC7051AB4531}" destId="{72704689-18CE-4051-AF54-154BC9FC406B}" srcOrd="1" destOrd="0" presId="urn:microsoft.com/office/officeart/2005/8/layout/orgChart1"/>
    <dgm:cxn modelId="{07F351B4-C06A-4F95-9A56-125EFC01866E}" type="presParOf" srcId="{223CAE84-7999-4FC5-AF4C-7CF15559F462}" destId="{C3CCE4D1-CCCA-4E0A-8E15-2BF511405AB1}" srcOrd="1" destOrd="0" presId="urn:microsoft.com/office/officeart/2005/8/layout/orgChart1"/>
    <dgm:cxn modelId="{36A726E6-456A-4EF8-B753-16A8AE51CF52}" type="presParOf" srcId="{223CAE84-7999-4FC5-AF4C-7CF15559F462}" destId="{B3B09D92-3831-4E2B-8B08-F25490A3A9CC}" srcOrd="2" destOrd="0" presId="urn:microsoft.com/office/officeart/2005/8/layout/orgChart1"/>
    <dgm:cxn modelId="{5F9B9AF3-79E3-493C-9867-1E6F48FD7FEC}" type="presParOf" srcId="{0028EA1A-0B7F-4115-A05F-FC65C4B2F976}" destId="{98CA55FD-F19C-428F-AEF2-F18CFBD8B5C7}" srcOrd="6" destOrd="0" presId="urn:microsoft.com/office/officeart/2005/8/layout/orgChart1"/>
    <dgm:cxn modelId="{F7E03BD1-6F55-44AB-BC94-B32191BF0629}" type="presParOf" srcId="{0028EA1A-0B7F-4115-A05F-FC65C4B2F976}" destId="{8A534CCF-BABF-4ED8-B87B-007A4613D61F}" srcOrd="7" destOrd="0" presId="urn:microsoft.com/office/officeart/2005/8/layout/orgChart1"/>
    <dgm:cxn modelId="{2D2A260D-DE25-4AB0-990D-855E0DBC78D6}" type="presParOf" srcId="{8A534CCF-BABF-4ED8-B87B-007A4613D61F}" destId="{EAC61242-A6B6-4C67-B84E-98A29F89E4B7}" srcOrd="0" destOrd="0" presId="urn:microsoft.com/office/officeart/2005/8/layout/orgChart1"/>
    <dgm:cxn modelId="{D3675A41-B1F4-441F-A890-4AC24372DB50}" type="presParOf" srcId="{EAC61242-A6B6-4C67-B84E-98A29F89E4B7}" destId="{B47C3C22-AB43-4DB6-A43D-9149F4603E87}" srcOrd="0" destOrd="0" presId="urn:microsoft.com/office/officeart/2005/8/layout/orgChart1"/>
    <dgm:cxn modelId="{240B280A-2263-4A18-BD17-EEA76F6FD873}" type="presParOf" srcId="{EAC61242-A6B6-4C67-B84E-98A29F89E4B7}" destId="{9CCE0776-742D-4590-A45D-B5DAC61DBE85}" srcOrd="1" destOrd="0" presId="urn:microsoft.com/office/officeart/2005/8/layout/orgChart1"/>
    <dgm:cxn modelId="{382FADFC-77A5-4463-92AD-4A47E404BEE1}" type="presParOf" srcId="{8A534CCF-BABF-4ED8-B87B-007A4613D61F}" destId="{8C426E01-A2CF-4C74-9910-93F1FE4DC369}" srcOrd="1" destOrd="0" presId="urn:microsoft.com/office/officeart/2005/8/layout/orgChart1"/>
    <dgm:cxn modelId="{BEF5F9B7-F982-4D94-8005-F53F43F6249E}" type="presParOf" srcId="{8A534CCF-BABF-4ED8-B87B-007A4613D61F}" destId="{B5270869-2B94-4ACA-B9B7-E9A195F72CD0}" srcOrd="2" destOrd="0" presId="urn:microsoft.com/office/officeart/2005/8/layout/orgChart1"/>
    <dgm:cxn modelId="{6319A689-9085-496B-A73E-CD063AFBA79B}" type="presParOf" srcId="{1CAABEC0-832B-4706-AC49-E08E4C15ADB9}" destId="{8D049F1D-AB27-4C86-B155-77A49BAD01EF}" srcOrd="2" destOrd="0" presId="urn:microsoft.com/office/officeart/2005/8/layout/orgChart1"/>
    <dgm:cxn modelId="{1376FEFF-EED1-4DF6-9476-173EF63A1704}" type="presParOf" srcId="{8D049F1D-AB27-4C86-B155-77A49BAD01EF}" destId="{BC15DA12-F2EA-48E1-AEBD-23A84F19331B}" srcOrd="0" destOrd="0" presId="urn:microsoft.com/office/officeart/2005/8/layout/orgChart1"/>
    <dgm:cxn modelId="{BEF47EA3-7136-43E9-8A5F-30D6A602B017}" type="presParOf" srcId="{8D049F1D-AB27-4C86-B155-77A49BAD01EF}" destId="{8C002286-9932-41F4-9B42-458042BC78E8}" srcOrd="1" destOrd="0" presId="urn:microsoft.com/office/officeart/2005/8/layout/orgChart1"/>
    <dgm:cxn modelId="{36915E01-EF90-452F-9A73-5FF460224A16}" type="presParOf" srcId="{8C002286-9932-41F4-9B42-458042BC78E8}" destId="{3C6F9B8B-11A6-4684-83CE-E097537FE77E}" srcOrd="0" destOrd="0" presId="urn:microsoft.com/office/officeart/2005/8/layout/orgChart1"/>
    <dgm:cxn modelId="{653B7669-F79E-4D3D-B708-8255CF16FC3D}" type="presParOf" srcId="{3C6F9B8B-11A6-4684-83CE-E097537FE77E}" destId="{2A461EE3-760E-45B0-ADAC-920F7F82CAF9}" srcOrd="0" destOrd="0" presId="urn:microsoft.com/office/officeart/2005/8/layout/orgChart1"/>
    <dgm:cxn modelId="{10540814-5727-4769-BED9-241F917F7430}" type="presParOf" srcId="{3C6F9B8B-11A6-4684-83CE-E097537FE77E}" destId="{0CB1D99A-24E0-4A1A-99BE-0BB5C81DD417}" srcOrd="1" destOrd="0" presId="urn:microsoft.com/office/officeart/2005/8/layout/orgChart1"/>
    <dgm:cxn modelId="{ED3BD209-58A6-4BB6-8F85-D9B8D14B70B4}" type="presParOf" srcId="{8C002286-9932-41F4-9B42-458042BC78E8}" destId="{8F132DED-9A72-4C58-91A1-3DF271F35BD2}" srcOrd="1" destOrd="0" presId="urn:microsoft.com/office/officeart/2005/8/layout/orgChart1"/>
    <dgm:cxn modelId="{EAF71BF4-357A-4AC2-A179-023B41BD0A41}" type="presParOf" srcId="{8C002286-9932-41F4-9B42-458042BC78E8}" destId="{77F32EC6-7EC4-4A20-B117-23A5003DED88}" srcOrd="2" destOrd="0" presId="urn:microsoft.com/office/officeart/2005/8/layout/orgChart1"/>
    <dgm:cxn modelId="{ABD4F14D-2DA7-4881-843C-609570E62ECF}" type="presParOf" srcId="{12A5F43E-088A-4391-8789-FADAEEBCC86A}" destId="{84E36469-AC48-4BE5-BF4B-0FDD69AEEBFF}" srcOrd="2" destOrd="0" presId="urn:microsoft.com/office/officeart/2005/8/layout/orgChart1"/>
    <dgm:cxn modelId="{E0CC3632-7124-4AEC-8A7E-672ACC086855}" type="presParOf" srcId="{12A5F43E-088A-4391-8789-FADAEEBCC86A}" destId="{A2857678-08C9-46B7-94E3-B87F6B4CB172}" srcOrd="3" destOrd="0" presId="urn:microsoft.com/office/officeart/2005/8/layout/orgChart1"/>
    <dgm:cxn modelId="{121E5071-7B7E-4E10-8C6E-026AE7893A22}" type="presParOf" srcId="{A2857678-08C9-46B7-94E3-B87F6B4CB172}" destId="{C67EDC91-BD26-4017-8425-B799F01DEC15}" srcOrd="0" destOrd="0" presId="urn:microsoft.com/office/officeart/2005/8/layout/orgChart1"/>
    <dgm:cxn modelId="{077BD4DC-19A9-4EF9-BC5C-2EF4C239108E}" type="presParOf" srcId="{C67EDC91-BD26-4017-8425-B799F01DEC15}" destId="{0BBBE1EE-64AD-4621-8280-F270E1798E40}" srcOrd="0" destOrd="0" presId="urn:microsoft.com/office/officeart/2005/8/layout/orgChart1"/>
    <dgm:cxn modelId="{2A9B677C-D694-438D-A4BC-146608CDFFA3}" type="presParOf" srcId="{C67EDC91-BD26-4017-8425-B799F01DEC15}" destId="{F261F7C1-D5F6-454B-8256-E1463E44A36C}" srcOrd="1" destOrd="0" presId="urn:microsoft.com/office/officeart/2005/8/layout/orgChart1"/>
    <dgm:cxn modelId="{A6F3AAD3-596A-4148-8B27-A44AD2181D56}" type="presParOf" srcId="{A2857678-08C9-46B7-94E3-B87F6B4CB172}" destId="{44601B2C-7425-42C7-A170-8A573C580A12}" srcOrd="1" destOrd="0" presId="urn:microsoft.com/office/officeart/2005/8/layout/orgChart1"/>
    <dgm:cxn modelId="{D7B8393D-FAF5-446E-8775-0C2F0F791091}" type="presParOf" srcId="{44601B2C-7425-42C7-A170-8A573C580A12}" destId="{579EF24C-84AD-4AC2-A87A-5EA1A6AC4A8C}" srcOrd="0" destOrd="0" presId="urn:microsoft.com/office/officeart/2005/8/layout/orgChart1"/>
    <dgm:cxn modelId="{E1FBD402-70F4-4214-9471-27B265852F50}" type="presParOf" srcId="{44601B2C-7425-42C7-A170-8A573C580A12}" destId="{86470213-8294-4B3D-BDDF-1DBEAEC8B042}" srcOrd="1" destOrd="0" presId="urn:microsoft.com/office/officeart/2005/8/layout/orgChart1"/>
    <dgm:cxn modelId="{5D03B9AD-F801-4747-A8EF-63BFF487D776}" type="presParOf" srcId="{86470213-8294-4B3D-BDDF-1DBEAEC8B042}" destId="{98EF0A1D-24F2-4614-8230-03B49E15FB5A}" srcOrd="0" destOrd="0" presId="urn:microsoft.com/office/officeart/2005/8/layout/orgChart1"/>
    <dgm:cxn modelId="{6A709242-EDC3-4281-925C-10472AC54F67}" type="presParOf" srcId="{98EF0A1D-24F2-4614-8230-03B49E15FB5A}" destId="{80BA44B5-5477-4318-94C1-C937BBB7B186}" srcOrd="0" destOrd="0" presId="urn:microsoft.com/office/officeart/2005/8/layout/orgChart1"/>
    <dgm:cxn modelId="{1728DA12-1304-4C98-8412-2673545C5E72}" type="presParOf" srcId="{98EF0A1D-24F2-4614-8230-03B49E15FB5A}" destId="{89AD7BC9-A0F4-444B-B774-918D68D9A3E6}" srcOrd="1" destOrd="0" presId="urn:microsoft.com/office/officeart/2005/8/layout/orgChart1"/>
    <dgm:cxn modelId="{2861F5F7-589F-4DEC-94DB-080938AF2CF3}" type="presParOf" srcId="{86470213-8294-4B3D-BDDF-1DBEAEC8B042}" destId="{78A80795-EEEE-46FA-BB00-04ED6302475B}" srcOrd="1" destOrd="0" presId="urn:microsoft.com/office/officeart/2005/8/layout/orgChart1"/>
    <dgm:cxn modelId="{F9056693-9F3E-4494-92FE-8CE3CDAC30A4}" type="presParOf" srcId="{86470213-8294-4B3D-BDDF-1DBEAEC8B042}" destId="{5997FB72-1A1E-43F2-A469-A739E43DE678}" srcOrd="2" destOrd="0" presId="urn:microsoft.com/office/officeart/2005/8/layout/orgChart1"/>
    <dgm:cxn modelId="{4AB2A70B-50E4-4EEB-A53C-86D30CD6F9C9}" type="presParOf" srcId="{44601B2C-7425-42C7-A170-8A573C580A12}" destId="{C1D1796F-04AD-480C-BEB1-5CCF8B03BD50}" srcOrd="2" destOrd="0" presId="urn:microsoft.com/office/officeart/2005/8/layout/orgChart1"/>
    <dgm:cxn modelId="{F3085C3B-9045-4A29-8F01-AAD339371EDD}" type="presParOf" srcId="{44601B2C-7425-42C7-A170-8A573C580A12}" destId="{E4829216-2728-4943-AC19-40C2068454D3}" srcOrd="3" destOrd="0" presId="urn:microsoft.com/office/officeart/2005/8/layout/orgChart1"/>
    <dgm:cxn modelId="{9E884400-94AA-4E64-A7FE-CB97CB4DC2E0}" type="presParOf" srcId="{E4829216-2728-4943-AC19-40C2068454D3}" destId="{D6A99836-F391-470A-AE9D-B6802EB860DD}" srcOrd="0" destOrd="0" presId="urn:microsoft.com/office/officeart/2005/8/layout/orgChart1"/>
    <dgm:cxn modelId="{1D98999F-EF26-4FF7-A658-F5862FD1D668}" type="presParOf" srcId="{D6A99836-F391-470A-AE9D-B6802EB860DD}" destId="{365B68DA-11D4-4FA7-A3A7-F89ACFE2718F}" srcOrd="0" destOrd="0" presId="urn:microsoft.com/office/officeart/2005/8/layout/orgChart1"/>
    <dgm:cxn modelId="{01DA841D-3AA6-4979-9607-7CB136A5F08F}" type="presParOf" srcId="{D6A99836-F391-470A-AE9D-B6802EB860DD}" destId="{3BED6889-4B42-40D7-833A-3B5C185CAEBC}" srcOrd="1" destOrd="0" presId="urn:microsoft.com/office/officeart/2005/8/layout/orgChart1"/>
    <dgm:cxn modelId="{F2CB7659-0FAE-4D05-9105-FD2A89DC1749}" type="presParOf" srcId="{E4829216-2728-4943-AC19-40C2068454D3}" destId="{FB58F70F-23BB-45EE-9B5C-6BC2443E4993}" srcOrd="1" destOrd="0" presId="urn:microsoft.com/office/officeart/2005/8/layout/orgChart1"/>
    <dgm:cxn modelId="{8DC981D2-5F91-4FE7-9557-66271081AD43}" type="presParOf" srcId="{E4829216-2728-4943-AC19-40C2068454D3}" destId="{67BEBEB8-312E-43F8-A305-C0247B14A5FA}" srcOrd="2" destOrd="0" presId="urn:microsoft.com/office/officeart/2005/8/layout/orgChart1"/>
    <dgm:cxn modelId="{CA5477BF-B2FC-4D21-9274-3B57C5F2956F}" type="presParOf" srcId="{44601B2C-7425-42C7-A170-8A573C580A12}" destId="{29AC8028-38DC-4ACF-AE80-28A9AFFDB08A}" srcOrd="4" destOrd="0" presId="urn:microsoft.com/office/officeart/2005/8/layout/orgChart1"/>
    <dgm:cxn modelId="{6C00CCC3-0DFA-4602-9677-FBA0A68374EC}" type="presParOf" srcId="{44601B2C-7425-42C7-A170-8A573C580A12}" destId="{8A1CAF63-3323-4EA1-AA9C-AAF7371C0507}" srcOrd="5" destOrd="0" presId="urn:microsoft.com/office/officeart/2005/8/layout/orgChart1"/>
    <dgm:cxn modelId="{B66E3841-2F13-4F32-89C6-FE3BCB3DADEE}" type="presParOf" srcId="{8A1CAF63-3323-4EA1-AA9C-AAF7371C0507}" destId="{D401D62B-583B-4B79-B8D9-D0008AED1408}" srcOrd="0" destOrd="0" presId="urn:microsoft.com/office/officeart/2005/8/layout/orgChart1"/>
    <dgm:cxn modelId="{93284FDD-7BF4-49B4-8DB9-D303ACC277AB}" type="presParOf" srcId="{D401D62B-583B-4B79-B8D9-D0008AED1408}" destId="{861268BB-A409-419A-9273-840173B3CA7B}" srcOrd="0" destOrd="0" presId="urn:microsoft.com/office/officeart/2005/8/layout/orgChart1"/>
    <dgm:cxn modelId="{E7024C80-BAD6-412D-BA5C-AB12957A21BB}" type="presParOf" srcId="{D401D62B-583B-4B79-B8D9-D0008AED1408}" destId="{6D87C846-F962-417F-8421-2DB37D35C8C6}" srcOrd="1" destOrd="0" presId="urn:microsoft.com/office/officeart/2005/8/layout/orgChart1"/>
    <dgm:cxn modelId="{16673091-4DAE-4EE5-96DD-88175DAD189D}" type="presParOf" srcId="{8A1CAF63-3323-4EA1-AA9C-AAF7371C0507}" destId="{B1332767-C2E0-408F-89DD-A6F0ED4D900C}" srcOrd="1" destOrd="0" presId="urn:microsoft.com/office/officeart/2005/8/layout/orgChart1"/>
    <dgm:cxn modelId="{7016DA7E-CCD1-44EB-8BAF-23DC7BE2507B}" type="presParOf" srcId="{8A1CAF63-3323-4EA1-AA9C-AAF7371C0507}" destId="{61DC3843-BF8E-451B-BD3E-3038B98C4F51}" srcOrd="2" destOrd="0" presId="urn:microsoft.com/office/officeart/2005/8/layout/orgChart1"/>
    <dgm:cxn modelId="{CCF38C37-89FF-42BC-BE65-DA0DF4259793}" type="presParOf" srcId="{44601B2C-7425-42C7-A170-8A573C580A12}" destId="{8D6AE242-07D7-4D76-9CCC-A14DA404268F}" srcOrd="6" destOrd="0" presId="urn:microsoft.com/office/officeart/2005/8/layout/orgChart1"/>
    <dgm:cxn modelId="{881EC563-E19E-42CE-B031-E316B6D9CDCB}" type="presParOf" srcId="{44601B2C-7425-42C7-A170-8A573C580A12}" destId="{49B06627-DA0A-4EDD-9536-99CDDA404973}" srcOrd="7" destOrd="0" presId="urn:microsoft.com/office/officeart/2005/8/layout/orgChart1"/>
    <dgm:cxn modelId="{DE656169-0281-4B0D-AD44-78BFD2FE986A}" type="presParOf" srcId="{49B06627-DA0A-4EDD-9536-99CDDA404973}" destId="{88E15A66-6534-4D0B-AAB5-4D5E0819F432}" srcOrd="0" destOrd="0" presId="urn:microsoft.com/office/officeart/2005/8/layout/orgChart1"/>
    <dgm:cxn modelId="{88DD5363-8D3A-4AD2-8601-57DBBB6209B0}" type="presParOf" srcId="{88E15A66-6534-4D0B-AAB5-4D5E0819F432}" destId="{BBD2BF57-9360-4AE4-9B09-C8F66065799A}" srcOrd="0" destOrd="0" presId="urn:microsoft.com/office/officeart/2005/8/layout/orgChart1"/>
    <dgm:cxn modelId="{01E747E1-B891-4B8A-BA7B-7B6E76BB21EE}" type="presParOf" srcId="{88E15A66-6534-4D0B-AAB5-4D5E0819F432}" destId="{87E97DA4-3E27-4994-8A02-62CAFFE4294C}" srcOrd="1" destOrd="0" presId="urn:microsoft.com/office/officeart/2005/8/layout/orgChart1"/>
    <dgm:cxn modelId="{DE5DDF47-67C8-4A84-BD7C-2A3A17BF74F6}" type="presParOf" srcId="{49B06627-DA0A-4EDD-9536-99CDDA404973}" destId="{041F2DA8-A8C9-42F7-8F77-10D9F08027C6}" srcOrd="1" destOrd="0" presId="urn:microsoft.com/office/officeart/2005/8/layout/orgChart1"/>
    <dgm:cxn modelId="{DF60E2C2-8ED5-479F-9298-D4B528C18E12}" type="presParOf" srcId="{49B06627-DA0A-4EDD-9536-99CDDA404973}" destId="{700CA558-706F-4A6A-810D-FA47A3FFF24D}" srcOrd="2" destOrd="0" presId="urn:microsoft.com/office/officeart/2005/8/layout/orgChart1"/>
    <dgm:cxn modelId="{6DDC860A-24A8-4E32-8492-6DF38BEDA7AA}" type="presParOf" srcId="{A2857678-08C9-46B7-94E3-B87F6B4CB172}" destId="{C6A889E4-C9A0-4752-B71F-FBCB2ACCE1D8}" srcOrd="2" destOrd="0" presId="urn:microsoft.com/office/officeart/2005/8/layout/orgChart1"/>
    <dgm:cxn modelId="{D32C0450-F643-41B3-BB0B-F9D4418D9B5B}" type="presParOf" srcId="{C6A889E4-C9A0-4752-B71F-FBCB2ACCE1D8}" destId="{65F98AD9-6015-4E2F-AC09-7547FA2AFF30}" srcOrd="0" destOrd="0" presId="urn:microsoft.com/office/officeart/2005/8/layout/orgChart1"/>
    <dgm:cxn modelId="{65679663-6567-4914-875E-7970008DE692}" type="presParOf" srcId="{C6A889E4-C9A0-4752-B71F-FBCB2ACCE1D8}" destId="{2F25CFBD-6514-4701-9E4D-21C21717E814}" srcOrd="1" destOrd="0" presId="urn:microsoft.com/office/officeart/2005/8/layout/orgChart1"/>
    <dgm:cxn modelId="{8CD6245B-5985-49B6-B0C0-254FE40799F1}" type="presParOf" srcId="{2F25CFBD-6514-4701-9E4D-21C21717E814}" destId="{5D148EFC-431D-4334-9A81-78688C33DAB9}" srcOrd="0" destOrd="0" presId="urn:microsoft.com/office/officeart/2005/8/layout/orgChart1"/>
    <dgm:cxn modelId="{F46F9D0F-197C-42FD-ACEC-F18E0F05D0B1}" type="presParOf" srcId="{5D148EFC-431D-4334-9A81-78688C33DAB9}" destId="{41DC18ED-B9A9-4103-8D58-2DFAD47AB6DA}" srcOrd="0" destOrd="0" presId="urn:microsoft.com/office/officeart/2005/8/layout/orgChart1"/>
    <dgm:cxn modelId="{B787A2B6-343D-4346-B612-839C7AD4470F}" type="presParOf" srcId="{5D148EFC-431D-4334-9A81-78688C33DAB9}" destId="{FEBEE3ED-B88E-44B4-8DA4-FBD1D04024CD}" srcOrd="1" destOrd="0" presId="urn:microsoft.com/office/officeart/2005/8/layout/orgChart1"/>
    <dgm:cxn modelId="{903B1FCE-D958-4DA7-84AB-87606878600C}" type="presParOf" srcId="{2F25CFBD-6514-4701-9E4D-21C21717E814}" destId="{A58663A1-46E8-44E2-9841-1C40255AA7BB}" srcOrd="1" destOrd="0" presId="urn:microsoft.com/office/officeart/2005/8/layout/orgChart1"/>
    <dgm:cxn modelId="{9EBB4787-3C54-42BD-973C-F8CD89519F66}" type="presParOf" srcId="{2F25CFBD-6514-4701-9E4D-21C21717E814}" destId="{327DB9ED-D101-4183-902C-254877836435}" srcOrd="2" destOrd="0" presId="urn:microsoft.com/office/officeart/2005/8/layout/orgChart1"/>
    <dgm:cxn modelId="{BE131918-F49A-42EC-BD4A-30FA22A2ED0C}" type="presParOf" srcId="{12A5F43E-088A-4391-8789-FADAEEBCC86A}" destId="{965F775F-1A5B-4810-9480-AA8059E704BF}" srcOrd="4" destOrd="0" presId="urn:microsoft.com/office/officeart/2005/8/layout/orgChart1"/>
    <dgm:cxn modelId="{F426A9DC-70EA-4AF4-986A-AC48427CFF3F}" type="presParOf" srcId="{12A5F43E-088A-4391-8789-FADAEEBCC86A}" destId="{0DC93C2F-1E71-473F-B557-41CFE41F0A07}" srcOrd="5" destOrd="0" presId="urn:microsoft.com/office/officeart/2005/8/layout/orgChart1"/>
    <dgm:cxn modelId="{00E5D7F4-138B-4079-AAC4-A177B8F6A0BB}" type="presParOf" srcId="{0DC93C2F-1E71-473F-B557-41CFE41F0A07}" destId="{74290280-4DB5-4EA4-9486-2C29BBE569A5}" srcOrd="0" destOrd="0" presId="urn:microsoft.com/office/officeart/2005/8/layout/orgChart1"/>
    <dgm:cxn modelId="{70E4F367-A7FF-4FAC-8F19-0040BDAB1C4A}" type="presParOf" srcId="{74290280-4DB5-4EA4-9486-2C29BBE569A5}" destId="{0853CF23-5246-415B-AC18-F70ED8403904}" srcOrd="0" destOrd="0" presId="urn:microsoft.com/office/officeart/2005/8/layout/orgChart1"/>
    <dgm:cxn modelId="{1FC9FB7A-0EF4-4F7A-A6F0-41EA15ACABC5}" type="presParOf" srcId="{74290280-4DB5-4EA4-9486-2C29BBE569A5}" destId="{5129B43C-A142-4C39-9D4C-8BA1E98F0631}" srcOrd="1" destOrd="0" presId="urn:microsoft.com/office/officeart/2005/8/layout/orgChart1"/>
    <dgm:cxn modelId="{B78A0200-6887-4C86-B227-557DCEEA13FD}" type="presParOf" srcId="{0DC93C2F-1E71-473F-B557-41CFE41F0A07}" destId="{47DD4376-B8D3-4E06-A8D4-19E8813EF6F5}" srcOrd="1" destOrd="0" presId="urn:microsoft.com/office/officeart/2005/8/layout/orgChart1"/>
    <dgm:cxn modelId="{9D3BAACC-7308-474B-AEA9-0A14C776F61E}" type="presParOf" srcId="{47DD4376-B8D3-4E06-A8D4-19E8813EF6F5}" destId="{CB7CE203-15BA-4E9D-B8ED-D950BCD8B040}" srcOrd="0" destOrd="0" presId="urn:microsoft.com/office/officeart/2005/8/layout/orgChart1"/>
    <dgm:cxn modelId="{1D241701-1052-44A9-A525-DBBBCF6F91A1}" type="presParOf" srcId="{47DD4376-B8D3-4E06-A8D4-19E8813EF6F5}" destId="{B288896D-D0EC-422A-B9DF-E4539226ED9E}" srcOrd="1" destOrd="0" presId="urn:microsoft.com/office/officeart/2005/8/layout/orgChart1"/>
    <dgm:cxn modelId="{8DA215FC-64D2-4AC8-B3E3-C959B831A125}" type="presParOf" srcId="{B288896D-D0EC-422A-B9DF-E4539226ED9E}" destId="{142B092E-7C44-4C28-9950-57F4724E27FD}" srcOrd="0" destOrd="0" presId="urn:microsoft.com/office/officeart/2005/8/layout/orgChart1"/>
    <dgm:cxn modelId="{2000869C-C99B-4A14-8008-3DC5F29CC4C9}" type="presParOf" srcId="{142B092E-7C44-4C28-9950-57F4724E27FD}" destId="{C91D1D69-CECD-4C2B-8C38-08410241EB20}" srcOrd="0" destOrd="0" presId="urn:microsoft.com/office/officeart/2005/8/layout/orgChart1"/>
    <dgm:cxn modelId="{0CCE00D8-BAA5-4775-97B6-9A9271F35775}" type="presParOf" srcId="{142B092E-7C44-4C28-9950-57F4724E27FD}" destId="{125F4574-D7BC-442E-B313-61DF79297ADE}" srcOrd="1" destOrd="0" presId="urn:microsoft.com/office/officeart/2005/8/layout/orgChart1"/>
    <dgm:cxn modelId="{FBD8B667-B53B-4392-890E-61F0CCB5D4EC}" type="presParOf" srcId="{B288896D-D0EC-422A-B9DF-E4539226ED9E}" destId="{5B194E14-95B7-4922-BFEA-3686A30CC400}" srcOrd="1" destOrd="0" presId="urn:microsoft.com/office/officeart/2005/8/layout/orgChart1"/>
    <dgm:cxn modelId="{20104D52-F855-447D-812B-3E8D93D8A74B}" type="presParOf" srcId="{B288896D-D0EC-422A-B9DF-E4539226ED9E}" destId="{095B9FC8-C6F1-461C-B68A-D122AA2A07FE}" srcOrd="2" destOrd="0" presId="urn:microsoft.com/office/officeart/2005/8/layout/orgChart1"/>
    <dgm:cxn modelId="{439AF7AF-FEF5-4F94-A07F-4ECFB48A0B44}" type="presParOf" srcId="{47DD4376-B8D3-4E06-A8D4-19E8813EF6F5}" destId="{5CA86EE1-C599-4633-A218-8D5AED949082}" srcOrd="2" destOrd="0" presId="urn:microsoft.com/office/officeart/2005/8/layout/orgChart1"/>
    <dgm:cxn modelId="{7BBB7DC9-B825-4E80-9B4F-9F6C7AA5E1F5}" type="presParOf" srcId="{47DD4376-B8D3-4E06-A8D4-19E8813EF6F5}" destId="{FE012DB8-CF17-42D4-AF31-356DCA1DAFB9}" srcOrd="3" destOrd="0" presId="urn:microsoft.com/office/officeart/2005/8/layout/orgChart1"/>
    <dgm:cxn modelId="{C96AF24B-6707-4064-BCBF-2028863C8188}" type="presParOf" srcId="{FE012DB8-CF17-42D4-AF31-356DCA1DAFB9}" destId="{7B591041-031C-4BA4-8311-6B4A41CF1845}" srcOrd="0" destOrd="0" presId="urn:microsoft.com/office/officeart/2005/8/layout/orgChart1"/>
    <dgm:cxn modelId="{ED612AB2-7CEF-401A-82CB-B35EDE6B6AD2}" type="presParOf" srcId="{7B591041-031C-4BA4-8311-6B4A41CF1845}" destId="{3B98B83C-607C-4AE4-852A-87E8F91DF2C8}" srcOrd="0" destOrd="0" presId="urn:microsoft.com/office/officeart/2005/8/layout/orgChart1"/>
    <dgm:cxn modelId="{3F09F360-9361-4A41-9046-5CC5D4DC246E}" type="presParOf" srcId="{7B591041-031C-4BA4-8311-6B4A41CF1845}" destId="{A8F8E1DA-951D-419D-B842-029B8513C252}" srcOrd="1" destOrd="0" presId="urn:microsoft.com/office/officeart/2005/8/layout/orgChart1"/>
    <dgm:cxn modelId="{B4F8EF26-7045-4ED0-BC15-90FBAB6C7DD7}" type="presParOf" srcId="{FE012DB8-CF17-42D4-AF31-356DCA1DAFB9}" destId="{FF277011-88EA-4570-B209-D3DA21F77506}" srcOrd="1" destOrd="0" presId="urn:microsoft.com/office/officeart/2005/8/layout/orgChart1"/>
    <dgm:cxn modelId="{D8E5879E-83C1-409B-9605-723391B41A2C}" type="presParOf" srcId="{FE012DB8-CF17-42D4-AF31-356DCA1DAFB9}" destId="{37701F99-B7E4-4104-89FF-106AF16A44E1}" srcOrd="2" destOrd="0" presId="urn:microsoft.com/office/officeart/2005/8/layout/orgChart1"/>
    <dgm:cxn modelId="{6FFF68B6-1D29-44F2-B0C1-59DA5D327B37}" type="presParOf" srcId="{47DD4376-B8D3-4E06-A8D4-19E8813EF6F5}" destId="{D7F618E8-430F-483B-99A4-52B6D104B35A}" srcOrd="4" destOrd="0" presId="urn:microsoft.com/office/officeart/2005/8/layout/orgChart1"/>
    <dgm:cxn modelId="{2BE63A80-3EF9-4133-AA5A-07AA1616E39A}" type="presParOf" srcId="{47DD4376-B8D3-4E06-A8D4-19E8813EF6F5}" destId="{DF26E23D-CC73-4A44-B3AC-07880A0AF8A9}" srcOrd="5" destOrd="0" presId="urn:microsoft.com/office/officeart/2005/8/layout/orgChart1"/>
    <dgm:cxn modelId="{2B8A406F-F28B-4291-A90B-3C8BA478703F}" type="presParOf" srcId="{DF26E23D-CC73-4A44-B3AC-07880A0AF8A9}" destId="{787007D2-AE4B-40E2-8E4F-9B97C3C64EF2}" srcOrd="0" destOrd="0" presId="urn:microsoft.com/office/officeart/2005/8/layout/orgChart1"/>
    <dgm:cxn modelId="{9A981A30-7AEA-4F1C-83E8-20DE3D3B5228}" type="presParOf" srcId="{787007D2-AE4B-40E2-8E4F-9B97C3C64EF2}" destId="{CB9166F0-EC5B-4BE6-8F24-A079861057CC}" srcOrd="0" destOrd="0" presId="urn:microsoft.com/office/officeart/2005/8/layout/orgChart1"/>
    <dgm:cxn modelId="{D79C2A15-6923-4689-8F6B-F8EA95B73EEA}" type="presParOf" srcId="{787007D2-AE4B-40E2-8E4F-9B97C3C64EF2}" destId="{BDD457B1-28EB-4222-AEFF-201BF8B0A109}" srcOrd="1" destOrd="0" presId="urn:microsoft.com/office/officeart/2005/8/layout/orgChart1"/>
    <dgm:cxn modelId="{FA6112B9-8824-46D8-813E-5CE32A990953}" type="presParOf" srcId="{DF26E23D-CC73-4A44-B3AC-07880A0AF8A9}" destId="{6C19DAEF-5B17-4E04-805C-3A002F35C291}" srcOrd="1" destOrd="0" presId="urn:microsoft.com/office/officeart/2005/8/layout/orgChart1"/>
    <dgm:cxn modelId="{7C2E7C72-EF59-4126-BCC5-C741CFCA271A}" type="presParOf" srcId="{DF26E23D-CC73-4A44-B3AC-07880A0AF8A9}" destId="{BA5D3422-3992-4852-9B47-63B06EA8D621}" srcOrd="2" destOrd="0" presId="urn:microsoft.com/office/officeart/2005/8/layout/orgChart1"/>
    <dgm:cxn modelId="{E36040C6-B129-492C-BDEB-341BA0F5F783}" type="presParOf" srcId="{47DD4376-B8D3-4E06-A8D4-19E8813EF6F5}" destId="{F5EF50BC-044A-429F-A645-39285D64E7B9}" srcOrd="6" destOrd="0" presId="urn:microsoft.com/office/officeart/2005/8/layout/orgChart1"/>
    <dgm:cxn modelId="{294A4904-1EB2-4CD3-BFA4-CD9C4D185021}" type="presParOf" srcId="{47DD4376-B8D3-4E06-A8D4-19E8813EF6F5}" destId="{851C6C9B-13EB-4B6A-974A-156098C7ACA9}" srcOrd="7" destOrd="0" presId="urn:microsoft.com/office/officeart/2005/8/layout/orgChart1"/>
    <dgm:cxn modelId="{6D67FB3D-5AAF-4BE3-98A4-8604EF5A8206}" type="presParOf" srcId="{851C6C9B-13EB-4B6A-974A-156098C7ACA9}" destId="{B25EEBF1-F8F6-4C29-AA6A-39B161681394}" srcOrd="0" destOrd="0" presId="urn:microsoft.com/office/officeart/2005/8/layout/orgChart1"/>
    <dgm:cxn modelId="{35D0ACAC-4719-48F0-B6CB-2B33419D62CA}" type="presParOf" srcId="{B25EEBF1-F8F6-4C29-AA6A-39B161681394}" destId="{CBB82940-2D8B-4682-8644-93E4211C4EC6}" srcOrd="0" destOrd="0" presId="urn:microsoft.com/office/officeart/2005/8/layout/orgChart1"/>
    <dgm:cxn modelId="{35BFCF44-1F2E-471B-BB47-0379389832FD}" type="presParOf" srcId="{B25EEBF1-F8F6-4C29-AA6A-39B161681394}" destId="{456473FD-E6F8-4FB3-827A-FD1C0F4F9897}" srcOrd="1" destOrd="0" presId="urn:microsoft.com/office/officeart/2005/8/layout/orgChart1"/>
    <dgm:cxn modelId="{D2F2F171-8A5D-4FD2-A0CA-7AAB42774372}" type="presParOf" srcId="{851C6C9B-13EB-4B6A-974A-156098C7ACA9}" destId="{50DED1D6-329B-417D-AF9E-56DC07EFAF5B}" srcOrd="1" destOrd="0" presId="urn:microsoft.com/office/officeart/2005/8/layout/orgChart1"/>
    <dgm:cxn modelId="{39A5411F-B82E-43E5-BFA8-70435086F29C}" type="presParOf" srcId="{851C6C9B-13EB-4B6A-974A-156098C7ACA9}" destId="{8E463A49-9E2D-4234-9A5A-C2249DA2E098}" srcOrd="2" destOrd="0" presId="urn:microsoft.com/office/officeart/2005/8/layout/orgChart1"/>
    <dgm:cxn modelId="{23CB856C-D4EC-4409-8449-E92B4B5405A2}" type="presParOf" srcId="{0DC93C2F-1E71-473F-B557-41CFE41F0A07}" destId="{F163E5A7-973C-45CF-B06B-EAC4094CA8EC}" srcOrd="2" destOrd="0" presId="urn:microsoft.com/office/officeart/2005/8/layout/orgChart1"/>
    <dgm:cxn modelId="{229FE095-2BEA-47CE-9D96-BEE85321B906}" type="presParOf" srcId="{F163E5A7-973C-45CF-B06B-EAC4094CA8EC}" destId="{50D3ADB0-49BC-4125-ABD6-9B9EB9A0375F}" srcOrd="0" destOrd="0" presId="urn:microsoft.com/office/officeart/2005/8/layout/orgChart1"/>
    <dgm:cxn modelId="{46D7A5C3-45EE-49E4-AA7C-8FFDF7886273}" type="presParOf" srcId="{F163E5A7-973C-45CF-B06B-EAC4094CA8EC}" destId="{D93ABA81-D886-4776-876A-433BCF6DDC7F}" srcOrd="1" destOrd="0" presId="urn:microsoft.com/office/officeart/2005/8/layout/orgChart1"/>
    <dgm:cxn modelId="{979C7399-2D32-496B-A197-4E3CDD855322}" type="presParOf" srcId="{D93ABA81-D886-4776-876A-433BCF6DDC7F}" destId="{DF4CC481-9B0D-4DCE-9026-E663FFC82A4B}" srcOrd="0" destOrd="0" presId="urn:microsoft.com/office/officeart/2005/8/layout/orgChart1"/>
    <dgm:cxn modelId="{14B067A1-EE12-470F-B357-B4DA95A0407D}" type="presParOf" srcId="{DF4CC481-9B0D-4DCE-9026-E663FFC82A4B}" destId="{5BD66244-AD6E-4AE0-8968-65DC067842C3}" srcOrd="0" destOrd="0" presId="urn:microsoft.com/office/officeart/2005/8/layout/orgChart1"/>
    <dgm:cxn modelId="{6126E53D-F11B-4C64-8E98-0E068158E3BC}" type="presParOf" srcId="{DF4CC481-9B0D-4DCE-9026-E663FFC82A4B}" destId="{9C132151-78C1-4B71-B1F4-6E19075FC827}" srcOrd="1" destOrd="0" presId="urn:microsoft.com/office/officeart/2005/8/layout/orgChart1"/>
    <dgm:cxn modelId="{C1744E3B-91E8-4A57-B101-627D6902C345}" type="presParOf" srcId="{D93ABA81-D886-4776-876A-433BCF6DDC7F}" destId="{3C2B76BC-4915-4705-90BD-434FD19CD231}" srcOrd="1" destOrd="0" presId="urn:microsoft.com/office/officeart/2005/8/layout/orgChart1"/>
    <dgm:cxn modelId="{4DFE2D47-0C90-4462-A2BC-4939CAF55217}" type="presParOf" srcId="{D93ABA81-D886-4776-876A-433BCF6DDC7F}" destId="{B439DCEA-2E77-47D2-9939-0FC6B1E6BB47}" srcOrd="2" destOrd="0" presId="urn:microsoft.com/office/officeart/2005/8/layout/orgChart1"/>
    <dgm:cxn modelId="{2BF21F43-4FCF-420D-B910-8E5C1E05FBD0}" type="presParOf" srcId="{12A5F43E-088A-4391-8789-FADAEEBCC86A}" destId="{354479F9-C1B4-4D5D-B05B-F2D80431BA61}" srcOrd="6" destOrd="0" presId="urn:microsoft.com/office/officeart/2005/8/layout/orgChart1"/>
    <dgm:cxn modelId="{0F22DB60-0633-4457-9257-4B1E41E52D2C}" type="presParOf" srcId="{12A5F43E-088A-4391-8789-FADAEEBCC86A}" destId="{CF476851-96E6-4708-BCA1-AACD2078D8FC}" srcOrd="7" destOrd="0" presId="urn:microsoft.com/office/officeart/2005/8/layout/orgChart1"/>
    <dgm:cxn modelId="{95D2F707-BF85-469C-A0F3-3CFC8E59B7A8}" type="presParOf" srcId="{CF476851-96E6-4708-BCA1-AACD2078D8FC}" destId="{6F950980-E2C7-440A-9A2E-3C4F6B53C04B}" srcOrd="0" destOrd="0" presId="urn:microsoft.com/office/officeart/2005/8/layout/orgChart1"/>
    <dgm:cxn modelId="{3F04F1C3-451F-41DE-8CDF-E693FCBC154F}" type="presParOf" srcId="{6F950980-E2C7-440A-9A2E-3C4F6B53C04B}" destId="{EA7DA5EC-44E6-4E56-8A0C-0A29986EFD80}" srcOrd="0" destOrd="0" presId="urn:microsoft.com/office/officeart/2005/8/layout/orgChart1"/>
    <dgm:cxn modelId="{022E69A1-4EC0-4144-BDF7-B579359A0223}" type="presParOf" srcId="{6F950980-E2C7-440A-9A2E-3C4F6B53C04B}" destId="{D34E64D7-0D40-410B-9F0C-8CC9213BEE05}" srcOrd="1" destOrd="0" presId="urn:microsoft.com/office/officeart/2005/8/layout/orgChart1"/>
    <dgm:cxn modelId="{4521ED23-BE18-4035-9428-DF85C9B0756B}" type="presParOf" srcId="{CF476851-96E6-4708-BCA1-AACD2078D8FC}" destId="{030BB364-B610-476D-8DB0-E6235C892C1D}" srcOrd="1" destOrd="0" presId="urn:microsoft.com/office/officeart/2005/8/layout/orgChart1"/>
    <dgm:cxn modelId="{CED08BD6-7584-4FC7-A76D-C864E61FBF93}" type="presParOf" srcId="{030BB364-B610-476D-8DB0-E6235C892C1D}" destId="{F1559EF2-04E7-47F7-AB81-75D4393E4D1F}" srcOrd="0" destOrd="0" presId="urn:microsoft.com/office/officeart/2005/8/layout/orgChart1"/>
    <dgm:cxn modelId="{3F32D4D3-A1B1-483F-95FD-9AC18986DB30}" type="presParOf" srcId="{030BB364-B610-476D-8DB0-E6235C892C1D}" destId="{4C3E57DD-67C4-4ECF-9FDD-E78EE8CA9D25}" srcOrd="1" destOrd="0" presId="urn:microsoft.com/office/officeart/2005/8/layout/orgChart1"/>
    <dgm:cxn modelId="{6DCF2530-2C13-45A8-BE37-37A9B07A1F49}" type="presParOf" srcId="{4C3E57DD-67C4-4ECF-9FDD-E78EE8CA9D25}" destId="{4013362B-4FA2-4309-A750-88270868618D}" srcOrd="0" destOrd="0" presId="urn:microsoft.com/office/officeart/2005/8/layout/orgChart1"/>
    <dgm:cxn modelId="{F8922F53-38CE-4E85-AE85-36D42DECFEF0}" type="presParOf" srcId="{4013362B-4FA2-4309-A750-88270868618D}" destId="{367F510F-C548-422F-BB94-22D4B95B9859}" srcOrd="0" destOrd="0" presId="urn:microsoft.com/office/officeart/2005/8/layout/orgChart1"/>
    <dgm:cxn modelId="{595FC204-3AAE-4422-80CA-9B4FF1A3A2D8}" type="presParOf" srcId="{4013362B-4FA2-4309-A750-88270868618D}" destId="{4DE1CD53-8F03-4F0E-9485-C0B175A8652E}" srcOrd="1" destOrd="0" presId="urn:microsoft.com/office/officeart/2005/8/layout/orgChart1"/>
    <dgm:cxn modelId="{509FB7A4-22EF-4BA2-BE4F-64ADB6512409}" type="presParOf" srcId="{4C3E57DD-67C4-4ECF-9FDD-E78EE8CA9D25}" destId="{E5DCA2A3-8B2C-495A-B029-4C729572A73D}" srcOrd="1" destOrd="0" presId="urn:microsoft.com/office/officeart/2005/8/layout/orgChart1"/>
    <dgm:cxn modelId="{F89E709C-9FD0-43B0-89F9-EBFCD93DF6F6}" type="presParOf" srcId="{4C3E57DD-67C4-4ECF-9FDD-E78EE8CA9D25}" destId="{651FB4E0-84DD-4BD1-92ED-E6D82EBAD13C}" srcOrd="2" destOrd="0" presId="urn:microsoft.com/office/officeart/2005/8/layout/orgChart1"/>
    <dgm:cxn modelId="{A8F9D131-C16A-4174-B69B-FFE080B0E798}" type="presParOf" srcId="{030BB364-B610-476D-8DB0-E6235C892C1D}" destId="{4E54A542-E599-4F74-92AC-632E1619F881}" srcOrd="2" destOrd="0" presId="urn:microsoft.com/office/officeart/2005/8/layout/orgChart1"/>
    <dgm:cxn modelId="{C1E4CBE4-DD7D-41E5-B125-D65D8E49C9B2}" type="presParOf" srcId="{030BB364-B610-476D-8DB0-E6235C892C1D}" destId="{97EE0D46-3CF3-4E02-853B-845D7FF557D4}" srcOrd="3" destOrd="0" presId="urn:microsoft.com/office/officeart/2005/8/layout/orgChart1"/>
    <dgm:cxn modelId="{3E981DE8-C52B-4839-8BA4-280E3D6BD8D7}" type="presParOf" srcId="{97EE0D46-3CF3-4E02-853B-845D7FF557D4}" destId="{E5A67E41-8784-415D-9CA8-15F03CC4A9EA}" srcOrd="0" destOrd="0" presId="urn:microsoft.com/office/officeart/2005/8/layout/orgChart1"/>
    <dgm:cxn modelId="{E2F16A6A-77B4-4AAF-BA5D-051F4AAC69EC}" type="presParOf" srcId="{E5A67E41-8784-415D-9CA8-15F03CC4A9EA}" destId="{292C4B8E-15BB-4089-B891-DCC3C6FF1EE3}" srcOrd="0" destOrd="0" presId="urn:microsoft.com/office/officeart/2005/8/layout/orgChart1"/>
    <dgm:cxn modelId="{CE35B94B-57CB-410E-8F92-A7FD304A66D0}" type="presParOf" srcId="{E5A67E41-8784-415D-9CA8-15F03CC4A9EA}" destId="{D2C1E59A-C347-4FB6-B004-6341BDD10FB7}" srcOrd="1" destOrd="0" presId="urn:microsoft.com/office/officeart/2005/8/layout/orgChart1"/>
    <dgm:cxn modelId="{7500B16A-D62C-4347-9854-F47062DC130D}" type="presParOf" srcId="{97EE0D46-3CF3-4E02-853B-845D7FF557D4}" destId="{AC959F53-A13C-4054-B3BF-0A37ED30E1A4}" srcOrd="1" destOrd="0" presId="urn:microsoft.com/office/officeart/2005/8/layout/orgChart1"/>
    <dgm:cxn modelId="{AFA3A7D4-6D91-43CB-8DAB-1EE5679DB5F9}" type="presParOf" srcId="{97EE0D46-3CF3-4E02-853B-845D7FF557D4}" destId="{9D03A605-0D48-400C-B9A3-BB9545A97C79}" srcOrd="2" destOrd="0" presId="urn:microsoft.com/office/officeart/2005/8/layout/orgChart1"/>
    <dgm:cxn modelId="{B9395D70-6C65-4BC3-84DB-AE223EAA6986}" type="presParOf" srcId="{030BB364-B610-476D-8DB0-E6235C892C1D}" destId="{A812AC09-34AF-41AB-B251-AAD506A2A8E7}" srcOrd="4" destOrd="0" presId="urn:microsoft.com/office/officeart/2005/8/layout/orgChart1"/>
    <dgm:cxn modelId="{3ACA02B8-AD6E-4686-91C6-62E9106EA0A0}" type="presParOf" srcId="{030BB364-B610-476D-8DB0-E6235C892C1D}" destId="{95AA9425-8AF7-4BA3-AC2B-831201B5F920}" srcOrd="5" destOrd="0" presId="urn:microsoft.com/office/officeart/2005/8/layout/orgChart1"/>
    <dgm:cxn modelId="{0ECC6357-597D-492C-9C8A-2AAA008341AC}" type="presParOf" srcId="{95AA9425-8AF7-4BA3-AC2B-831201B5F920}" destId="{86DA7EAD-4AEB-43A8-B954-F4BDD79B6E58}" srcOrd="0" destOrd="0" presId="urn:microsoft.com/office/officeart/2005/8/layout/orgChart1"/>
    <dgm:cxn modelId="{7C53C590-D49D-49F5-BBF4-FE7322F0241D}" type="presParOf" srcId="{86DA7EAD-4AEB-43A8-B954-F4BDD79B6E58}" destId="{BC4F4B1D-6339-4B70-8309-5E1E3EC200FD}" srcOrd="0" destOrd="0" presId="urn:microsoft.com/office/officeart/2005/8/layout/orgChart1"/>
    <dgm:cxn modelId="{EF2CCCE1-9BD9-4C58-95CF-6A2119989A67}" type="presParOf" srcId="{86DA7EAD-4AEB-43A8-B954-F4BDD79B6E58}" destId="{69C0A844-EE68-46A5-9C84-21D084483C0E}" srcOrd="1" destOrd="0" presId="urn:microsoft.com/office/officeart/2005/8/layout/orgChart1"/>
    <dgm:cxn modelId="{03C74C73-E082-44A7-A81B-36C291D630D4}" type="presParOf" srcId="{95AA9425-8AF7-4BA3-AC2B-831201B5F920}" destId="{10346EAB-E086-4FE7-8A8E-6B886D490C8D}" srcOrd="1" destOrd="0" presId="urn:microsoft.com/office/officeart/2005/8/layout/orgChart1"/>
    <dgm:cxn modelId="{2B845A22-AD7E-4427-8D10-54A21924E8C5}" type="presParOf" srcId="{95AA9425-8AF7-4BA3-AC2B-831201B5F920}" destId="{70ABE6AD-151E-4DB5-8B74-2A0501BEE70E}" srcOrd="2" destOrd="0" presId="urn:microsoft.com/office/officeart/2005/8/layout/orgChart1"/>
    <dgm:cxn modelId="{FAE27EE1-DD8A-4E98-A042-5C835C738F62}" type="presParOf" srcId="{030BB364-B610-476D-8DB0-E6235C892C1D}" destId="{A2F0FF4D-4B9F-42E9-8946-CD5EA2992015}" srcOrd="6" destOrd="0" presId="urn:microsoft.com/office/officeart/2005/8/layout/orgChart1"/>
    <dgm:cxn modelId="{4ADF4D95-6DC8-408F-AD29-5843A015E555}" type="presParOf" srcId="{030BB364-B610-476D-8DB0-E6235C892C1D}" destId="{E2A0C4B7-CCB6-4C98-BD78-0AB90EC3B0F6}" srcOrd="7" destOrd="0" presId="urn:microsoft.com/office/officeart/2005/8/layout/orgChart1"/>
    <dgm:cxn modelId="{0C5DA1F4-F368-475A-A222-233A76B86A53}" type="presParOf" srcId="{E2A0C4B7-CCB6-4C98-BD78-0AB90EC3B0F6}" destId="{46D6B922-C195-4CFF-A370-436A94FFC331}" srcOrd="0" destOrd="0" presId="urn:microsoft.com/office/officeart/2005/8/layout/orgChart1"/>
    <dgm:cxn modelId="{B5365CFD-1C22-4C62-8CB7-AF877937E117}" type="presParOf" srcId="{46D6B922-C195-4CFF-A370-436A94FFC331}" destId="{22EF8435-775C-4317-AC90-9F0F25ED6524}" srcOrd="0" destOrd="0" presId="urn:microsoft.com/office/officeart/2005/8/layout/orgChart1"/>
    <dgm:cxn modelId="{9B6AEAA5-B4EC-4D8C-A4D9-ACE9EC265180}" type="presParOf" srcId="{46D6B922-C195-4CFF-A370-436A94FFC331}" destId="{42BEF0A2-0401-422A-8D50-BB561CC322EA}" srcOrd="1" destOrd="0" presId="urn:microsoft.com/office/officeart/2005/8/layout/orgChart1"/>
    <dgm:cxn modelId="{E4E38163-B4A6-44F3-89E8-ABDE8EB290A1}" type="presParOf" srcId="{E2A0C4B7-CCB6-4C98-BD78-0AB90EC3B0F6}" destId="{E27048FF-3D78-445D-AE32-935554274462}" srcOrd="1" destOrd="0" presId="urn:microsoft.com/office/officeart/2005/8/layout/orgChart1"/>
    <dgm:cxn modelId="{C90B1CBC-6BF0-42B9-BC3B-C970BB6E760E}" type="presParOf" srcId="{E2A0C4B7-CCB6-4C98-BD78-0AB90EC3B0F6}" destId="{82F42629-B3E8-44A9-9A9E-D8546F2EAA44}" srcOrd="2" destOrd="0" presId="urn:microsoft.com/office/officeart/2005/8/layout/orgChart1"/>
    <dgm:cxn modelId="{3250852F-D670-4DF7-BB7A-F1E3C8DD8454}" type="presParOf" srcId="{CF476851-96E6-4708-BCA1-AACD2078D8FC}" destId="{AB1BEDE4-38A3-42F3-A93E-341E05064D86}" srcOrd="2" destOrd="0" presId="urn:microsoft.com/office/officeart/2005/8/layout/orgChart1"/>
    <dgm:cxn modelId="{3869204D-5D08-4B9F-9017-AE3209858240}" type="presParOf" srcId="{AB1BEDE4-38A3-42F3-A93E-341E05064D86}" destId="{88515FA7-8CB9-4983-BFA8-D7F8CF796F83}" srcOrd="0" destOrd="0" presId="urn:microsoft.com/office/officeart/2005/8/layout/orgChart1"/>
    <dgm:cxn modelId="{1E8292E2-D9C3-4BC1-96EE-82D50A4D15E9}" type="presParOf" srcId="{AB1BEDE4-38A3-42F3-A93E-341E05064D86}" destId="{53D88343-A14A-4AC9-B5AC-1C6030E043F5}" srcOrd="1" destOrd="0" presId="urn:microsoft.com/office/officeart/2005/8/layout/orgChart1"/>
    <dgm:cxn modelId="{90D6D23D-0757-4160-A917-5AC0C8551891}" type="presParOf" srcId="{53D88343-A14A-4AC9-B5AC-1C6030E043F5}" destId="{5448C51A-EA31-41AA-A0FD-CC516CE363B6}" srcOrd="0" destOrd="0" presId="urn:microsoft.com/office/officeart/2005/8/layout/orgChart1"/>
    <dgm:cxn modelId="{A2A6399A-BDFE-40B9-9A69-551E96103C68}" type="presParOf" srcId="{5448C51A-EA31-41AA-A0FD-CC516CE363B6}" destId="{1D3B6A88-58D9-4595-B8FC-AB50F5201F42}" srcOrd="0" destOrd="0" presId="urn:microsoft.com/office/officeart/2005/8/layout/orgChart1"/>
    <dgm:cxn modelId="{AC8C7C85-4C5C-4469-BC05-77889C5B835C}" type="presParOf" srcId="{5448C51A-EA31-41AA-A0FD-CC516CE363B6}" destId="{946AFF54-2BE4-4EB3-8449-4E7063B78B5D}" srcOrd="1" destOrd="0" presId="urn:microsoft.com/office/officeart/2005/8/layout/orgChart1"/>
    <dgm:cxn modelId="{B6385DD3-D1EC-440D-B214-4D8D9B68AE5F}" type="presParOf" srcId="{53D88343-A14A-4AC9-B5AC-1C6030E043F5}" destId="{BA530C53-B67B-447E-A1B1-1E238D6F4DA2}" srcOrd="1" destOrd="0" presId="urn:microsoft.com/office/officeart/2005/8/layout/orgChart1"/>
    <dgm:cxn modelId="{307DF035-B084-45CB-9731-D3E062BC0A3E}" type="presParOf" srcId="{53D88343-A14A-4AC9-B5AC-1C6030E043F5}" destId="{A5E25664-6147-497B-92DD-425A9D40952C}" srcOrd="2" destOrd="0" presId="urn:microsoft.com/office/officeart/2005/8/layout/orgChart1"/>
    <dgm:cxn modelId="{60A194BA-8326-45D5-B1A9-57631CFD836A}" type="presParOf" srcId="{12A5F43E-088A-4391-8789-FADAEEBCC86A}" destId="{97F54228-B1BB-4C9C-82E4-F6530FF46A8F}" srcOrd="8" destOrd="0" presId="urn:microsoft.com/office/officeart/2005/8/layout/orgChart1"/>
    <dgm:cxn modelId="{C31F7C00-89C7-4DE0-8F95-8C3405C574F1}" type="presParOf" srcId="{12A5F43E-088A-4391-8789-FADAEEBCC86A}" destId="{05D53463-C681-4F8C-BD14-60DEE728458D}" srcOrd="9" destOrd="0" presId="urn:microsoft.com/office/officeart/2005/8/layout/orgChart1"/>
    <dgm:cxn modelId="{6285BD33-E326-4F3A-B9FB-B2945C7201B9}" type="presParOf" srcId="{05D53463-C681-4F8C-BD14-60DEE728458D}" destId="{040C27F4-2096-4374-8531-28E40C211318}" srcOrd="0" destOrd="0" presId="urn:microsoft.com/office/officeart/2005/8/layout/orgChart1"/>
    <dgm:cxn modelId="{FDD80D5E-4375-4558-B645-8166855771AE}" type="presParOf" srcId="{040C27F4-2096-4374-8531-28E40C211318}" destId="{8A43C35C-A11C-4CEE-B2B3-1C9F57F73918}" srcOrd="0" destOrd="0" presId="urn:microsoft.com/office/officeart/2005/8/layout/orgChart1"/>
    <dgm:cxn modelId="{964BCC3D-AF82-4AE1-8A24-32AF8B5AFBD5}" type="presParOf" srcId="{040C27F4-2096-4374-8531-28E40C211318}" destId="{D367D6F1-B374-4654-9555-C56672677214}" srcOrd="1" destOrd="0" presId="urn:microsoft.com/office/officeart/2005/8/layout/orgChart1"/>
    <dgm:cxn modelId="{ADE63207-E2D4-4298-BD2F-62FD0BE9F097}" type="presParOf" srcId="{05D53463-C681-4F8C-BD14-60DEE728458D}" destId="{A30313CF-F0D2-4C54-95FF-232BA556D0DC}" srcOrd="1" destOrd="0" presId="urn:microsoft.com/office/officeart/2005/8/layout/orgChart1"/>
    <dgm:cxn modelId="{4F3DB9F1-1FD5-45D8-90D4-9C23A32F9DC2}" type="presParOf" srcId="{A30313CF-F0D2-4C54-95FF-232BA556D0DC}" destId="{9D8992ED-D2CA-4595-BDBC-60C798C02E66}" srcOrd="0" destOrd="0" presId="urn:microsoft.com/office/officeart/2005/8/layout/orgChart1"/>
    <dgm:cxn modelId="{F8614012-9D79-437C-93DC-66788F640877}" type="presParOf" srcId="{A30313CF-F0D2-4C54-95FF-232BA556D0DC}" destId="{528BACF2-0E37-47AC-8484-D0264A91DCF2}" srcOrd="1" destOrd="0" presId="urn:microsoft.com/office/officeart/2005/8/layout/orgChart1"/>
    <dgm:cxn modelId="{74CF9932-B47F-4911-AD77-29F37B7A14D1}" type="presParOf" srcId="{528BACF2-0E37-47AC-8484-D0264A91DCF2}" destId="{F4BB9C07-80D3-45A5-87E9-484C63AA6048}" srcOrd="0" destOrd="0" presId="urn:microsoft.com/office/officeart/2005/8/layout/orgChart1"/>
    <dgm:cxn modelId="{1426164D-0F62-4251-A1B5-0907847A4294}" type="presParOf" srcId="{F4BB9C07-80D3-45A5-87E9-484C63AA6048}" destId="{9EE34A2E-1338-4CF4-A130-8115BB16A12E}" srcOrd="0" destOrd="0" presId="urn:microsoft.com/office/officeart/2005/8/layout/orgChart1"/>
    <dgm:cxn modelId="{9A362D84-A9D1-4AC6-BFFF-6B4BE266676A}" type="presParOf" srcId="{F4BB9C07-80D3-45A5-87E9-484C63AA6048}" destId="{237AE5C9-F523-4E10-B9D2-2393FBB6B0BA}" srcOrd="1" destOrd="0" presId="urn:microsoft.com/office/officeart/2005/8/layout/orgChart1"/>
    <dgm:cxn modelId="{BA458DDD-776B-4DC4-B8B7-0FAD1FD8529E}" type="presParOf" srcId="{528BACF2-0E37-47AC-8484-D0264A91DCF2}" destId="{3BC4B199-F7C1-499E-92EC-05C93E79A182}" srcOrd="1" destOrd="0" presId="urn:microsoft.com/office/officeart/2005/8/layout/orgChart1"/>
    <dgm:cxn modelId="{C88C4728-84EA-496D-A210-4F62A00A6795}" type="presParOf" srcId="{528BACF2-0E37-47AC-8484-D0264A91DCF2}" destId="{9E655ED2-97EF-41B1-AED7-52C98694DD2A}" srcOrd="2" destOrd="0" presId="urn:microsoft.com/office/officeart/2005/8/layout/orgChart1"/>
    <dgm:cxn modelId="{AEAAD042-FE10-48E7-BB38-23B2591E853B}" type="presParOf" srcId="{A30313CF-F0D2-4C54-95FF-232BA556D0DC}" destId="{05341B27-1116-44AC-8594-E6D94F8F13CF}" srcOrd="2" destOrd="0" presId="urn:microsoft.com/office/officeart/2005/8/layout/orgChart1"/>
    <dgm:cxn modelId="{C142384D-F12F-410B-8B90-5C6079E00247}" type="presParOf" srcId="{A30313CF-F0D2-4C54-95FF-232BA556D0DC}" destId="{4C7CD3FE-3BD3-42DD-B1B1-51A6BD2D411C}" srcOrd="3" destOrd="0" presId="urn:microsoft.com/office/officeart/2005/8/layout/orgChart1"/>
    <dgm:cxn modelId="{947A1B71-A365-4FCF-8566-052ECDCE7A7D}" type="presParOf" srcId="{4C7CD3FE-3BD3-42DD-B1B1-51A6BD2D411C}" destId="{12C9C471-4C11-4546-8F0F-3AF58C66C203}" srcOrd="0" destOrd="0" presId="urn:microsoft.com/office/officeart/2005/8/layout/orgChart1"/>
    <dgm:cxn modelId="{2391AFE1-EED2-461D-A0A2-3E2E7B7042B8}" type="presParOf" srcId="{12C9C471-4C11-4546-8F0F-3AF58C66C203}" destId="{C138DA0A-447E-4AC1-ACC9-6474E3F2E6BC}" srcOrd="0" destOrd="0" presId="urn:microsoft.com/office/officeart/2005/8/layout/orgChart1"/>
    <dgm:cxn modelId="{6351B792-78D7-4614-AEC8-262B65FEBD1F}" type="presParOf" srcId="{12C9C471-4C11-4546-8F0F-3AF58C66C203}" destId="{155A514B-DF8C-494E-AADE-A14F022C0D34}" srcOrd="1" destOrd="0" presId="urn:microsoft.com/office/officeart/2005/8/layout/orgChart1"/>
    <dgm:cxn modelId="{C1D80E64-8115-4EB1-B0F5-098DD3D2D711}" type="presParOf" srcId="{4C7CD3FE-3BD3-42DD-B1B1-51A6BD2D411C}" destId="{1AE2845B-CC1B-41E2-8097-689DB51AF785}" srcOrd="1" destOrd="0" presId="urn:microsoft.com/office/officeart/2005/8/layout/orgChart1"/>
    <dgm:cxn modelId="{F0456412-9C01-4B0C-B350-CC37871FE493}" type="presParOf" srcId="{4C7CD3FE-3BD3-42DD-B1B1-51A6BD2D411C}" destId="{B99D38E3-3B0E-40CF-B17E-9363D06E6337}" srcOrd="2" destOrd="0" presId="urn:microsoft.com/office/officeart/2005/8/layout/orgChart1"/>
    <dgm:cxn modelId="{11DFDE23-39B7-455A-9C63-76513C135160}" type="presParOf" srcId="{A30313CF-F0D2-4C54-95FF-232BA556D0DC}" destId="{A6477E3A-6C6E-4885-8DB0-C6104744E8DF}" srcOrd="4" destOrd="0" presId="urn:microsoft.com/office/officeart/2005/8/layout/orgChart1"/>
    <dgm:cxn modelId="{B1F4AC78-94E6-4EB0-8E95-E71907AEDE54}" type="presParOf" srcId="{A30313CF-F0D2-4C54-95FF-232BA556D0DC}" destId="{65741237-02B2-4D16-ADCF-4AE26F4DB0DA}" srcOrd="5" destOrd="0" presId="urn:microsoft.com/office/officeart/2005/8/layout/orgChart1"/>
    <dgm:cxn modelId="{CA6318FE-61E8-4B98-8638-96E079C011B5}" type="presParOf" srcId="{65741237-02B2-4D16-ADCF-4AE26F4DB0DA}" destId="{A61FEE7F-BCFF-47B6-B201-275B7DF2D8CA}" srcOrd="0" destOrd="0" presId="urn:microsoft.com/office/officeart/2005/8/layout/orgChart1"/>
    <dgm:cxn modelId="{4C7A7802-3D80-48C7-8943-1DA2D41B86AF}" type="presParOf" srcId="{A61FEE7F-BCFF-47B6-B201-275B7DF2D8CA}" destId="{37097383-79D6-4D6C-BF1F-1C8D97F7F19B}" srcOrd="0" destOrd="0" presId="urn:microsoft.com/office/officeart/2005/8/layout/orgChart1"/>
    <dgm:cxn modelId="{27A28E1B-2A57-4786-BD58-228EDF0A5284}" type="presParOf" srcId="{A61FEE7F-BCFF-47B6-B201-275B7DF2D8CA}" destId="{E0BBB85D-77FE-4798-8575-2491685BCC17}" srcOrd="1" destOrd="0" presId="urn:microsoft.com/office/officeart/2005/8/layout/orgChart1"/>
    <dgm:cxn modelId="{8583CD6C-D302-4300-8C91-CE1D62670596}" type="presParOf" srcId="{65741237-02B2-4D16-ADCF-4AE26F4DB0DA}" destId="{17CC2FEF-F12C-43D4-9150-5EE138D31698}" srcOrd="1" destOrd="0" presId="urn:microsoft.com/office/officeart/2005/8/layout/orgChart1"/>
    <dgm:cxn modelId="{CDCA9523-5D81-4BE6-8F9F-DBAC10EAFD63}" type="presParOf" srcId="{65741237-02B2-4D16-ADCF-4AE26F4DB0DA}" destId="{5A6B09C5-598E-4D9E-82A7-6A7F3323DBD5}" srcOrd="2" destOrd="0" presId="urn:microsoft.com/office/officeart/2005/8/layout/orgChart1"/>
    <dgm:cxn modelId="{0A314B1E-D5E4-4335-B9BB-5A8850F4C5F8}" type="presParOf" srcId="{A30313CF-F0D2-4C54-95FF-232BA556D0DC}" destId="{03C28192-D1CB-4767-A09D-B429DB2106BB}" srcOrd="6" destOrd="0" presId="urn:microsoft.com/office/officeart/2005/8/layout/orgChart1"/>
    <dgm:cxn modelId="{8181A42C-74B6-4E6A-AF52-B93236D654AF}" type="presParOf" srcId="{A30313CF-F0D2-4C54-95FF-232BA556D0DC}" destId="{998CA397-A026-470C-A6B4-1C467F6B7DBF}" srcOrd="7" destOrd="0" presId="urn:microsoft.com/office/officeart/2005/8/layout/orgChart1"/>
    <dgm:cxn modelId="{2BD5D7F7-32A7-4D55-8E9B-FA75E3F45780}" type="presParOf" srcId="{998CA397-A026-470C-A6B4-1C467F6B7DBF}" destId="{D8C3CC77-701A-4BAE-9277-4CC20378E52D}" srcOrd="0" destOrd="0" presId="urn:microsoft.com/office/officeart/2005/8/layout/orgChart1"/>
    <dgm:cxn modelId="{74281D18-40EA-435A-8C5C-A02B909F7ED9}" type="presParOf" srcId="{D8C3CC77-701A-4BAE-9277-4CC20378E52D}" destId="{AD708E37-575A-42A0-A8F8-A7ED81E0D7D9}" srcOrd="0" destOrd="0" presId="urn:microsoft.com/office/officeart/2005/8/layout/orgChart1"/>
    <dgm:cxn modelId="{49C698A9-8B6E-499B-82C2-047BD45845A8}" type="presParOf" srcId="{D8C3CC77-701A-4BAE-9277-4CC20378E52D}" destId="{19832937-9115-4CCA-8ECB-8330FE9AFD9E}" srcOrd="1" destOrd="0" presId="urn:microsoft.com/office/officeart/2005/8/layout/orgChart1"/>
    <dgm:cxn modelId="{4CB81A60-B84A-4AA3-B32D-FB64A86E030D}" type="presParOf" srcId="{998CA397-A026-470C-A6B4-1C467F6B7DBF}" destId="{BEE45F0C-EBB0-43C7-A279-B797BF933926}" srcOrd="1" destOrd="0" presId="urn:microsoft.com/office/officeart/2005/8/layout/orgChart1"/>
    <dgm:cxn modelId="{D5BC85D3-7852-40B9-9169-9A709ED3F014}" type="presParOf" srcId="{998CA397-A026-470C-A6B4-1C467F6B7DBF}" destId="{AB023DC2-D4D7-4B2B-BFD0-58428B563D5E}" srcOrd="2" destOrd="0" presId="urn:microsoft.com/office/officeart/2005/8/layout/orgChart1"/>
    <dgm:cxn modelId="{42F70D02-581D-4F83-A93B-E1B6C11861B1}" type="presParOf" srcId="{05D53463-C681-4F8C-BD14-60DEE728458D}" destId="{20EFBD23-92B1-4E89-B8C6-2C5D006AF952}" srcOrd="2" destOrd="0" presId="urn:microsoft.com/office/officeart/2005/8/layout/orgChart1"/>
    <dgm:cxn modelId="{4C2EB197-52B9-4D9E-B433-B873C117336D}" type="presParOf" srcId="{20EFBD23-92B1-4E89-B8C6-2C5D006AF952}" destId="{D72091E3-8F8B-4F95-93A9-3DF64E804771}" srcOrd="0" destOrd="0" presId="urn:microsoft.com/office/officeart/2005/8/layout/orgChart1"/>
    <dgm:cxn modelId="{911CF704-76F4-420C-9E8E-6F0C4258A6D3}" type="presParOf" srcId="{20EFBD23-92B1-4E89-B8C6-2C5D006AF952}" destId="{5C329CDA-3AB3-4926-B505-2885956F59BB}" srcOrd="1" destOrd="0" presId="urn:microsoft.com/office/officeart/2005/8/layout/orgChart1"/>
    <dgm:cxn modelId="{340CCC1E-E8A8-4B0A-A676-C98C73FCADE8}" type="presParOf" srcId="{5C329CDA-3AB3-4926-B505-2885956F59BB}" destId="{CE8E0366-236C-4CEE-81DF-407A4B48A8C7}" srcOrd="0" destOrd="0" presId="urn:microsoft.com/office/officeart/2005/8/layout/orgChart1"/>
    <dgm:cxn modelId="{9D5297B9-B891-4711-9B84-E33FF1271AAA}" type="presParOf" srcId="{CE8E0366-236C-4CEE-81DF-407A4B48A8C7}" destId="{24155B82-8A35-4358-A6F9-98793E0A19E6}" srcOrd="0" destOrd="0" presId="urn:microsoft.com/office/officeart/2005/8/layout/orgChart1"/>
    <dgm:cxn modelId="{5BE7B2C3-4BF9-4FC2-815B-8EE4BB11BFC3}" type="presParOf" srcId="{CE8E0366-236C-4CEE-81DF-407A4B48A8C7}" destId="{5B968122-0D6A-4DB9-8239-7D69168FB46E}" srcOrd="1" destOrd="0" presId="urn:microsoft.com/office/officeart/2005/8/layout/orgChart1"/>
    <dgm:cxn modelId="{CC35D727-F0F0-421A-B5C2-644D13855567}" type="presParOf" srcId="{5C329CDA-3AB3-4926-B505-2885956F59BB}" destId="{1FB15574-2F1D-40F8-8B98-DA7781D73F21}" srcOrd="1" destOrd="0" presId="urn:microsoft.com/office/officeart/2005/8/layout/orgChart1"/>
    <dgm:cxn modelId="{63121B36-19A8-4CD1-AFA9-811C38D2E12D}" type="presParOf" srcId="{5C329CDA-3AB3-4926-B505-2885956F59BB}" destId="{F3698BF8-165A-4DCC-9189-6C9EE8AB4ABF}" srcOrd="2" destOrd="0" presId="urn:microsoft.com/office/officeart/2005/8/layout/orgChart1"/>
    <dgm:cxn modelId="{9D292312-EDD9-412C-B74C-569165F94333}" type="presParOf" srcId="{12A5F43E-088A-4391-8789-FADAEEBCC86A}" destId="{6386B770-AE3C-4F2B-A9DE-7A9E2928DA70}" srcOrd="10" destOrd="0" presId="urn:microsoft.com/office/officeart/2005/8/layout/orgChart1"/>
    <dgm:cxn modelId="{A3EF4E28-D1AE-467C-B8AB-AB4EC1A62129}" type="presParOf" srcId="{12A5F43E-088A-4391-8789-FADAEEBCC86A}" destId="{1F6CEBD5-3D88-4CE1-82D3-16F9AEF86950}" srcOrd="11" destOrd="0" presId="urn:microsoft.com/office/officeart/2005/8/layout/orgChart1"/>
    <dgm:cxn modelId="{37D5323E-BA4E-4045-8EF4-6B719AF47E45}" type="presParOf" srcId="{1F6CEBD5-3D88-4CE1-82D3-16F9AEF86950}" destId="{8729DEA3-2947-4A35-98A8-19CD65506C99}" srcOrd="0" destOrd="0" presId="urn:microsoft.com/office/officeart/2005/8/layout/orgChart1"/>
    <dgm:cxn modelId="{D0B18839-BB51-4CBE-B8AB-92C877064C03}" type="presParOf" srcId="{8729DEA3-2947-4A35-98A8-19CD65506C99}" destId="{AFC59955-1BE3-49C3-9687-0AF7AE927ACF}" srcOrd="0" destOrd="0" presId="urn:microsoft.com/office/officeart/2005/8/layout/orgChart1"/>
    <dgm:cxn modelId="{F4CFA29C-72CC-4D9F-80B7-582EA3CE1B7C}" type="presParOf" srcId="{8729DEA3-2947-4A35-98A8-19CD65506C99}" destId="{B7F5DF0D-8E28-43BF-B0AC-98629C5F0837}" srcOrd="1" destOrd="0" presId="urn:microsoft.com/office/officeart/2005/8/layout/orgChart1"/>
    <dgm:cxn modelId="{23DE7EF1-8C08-4E08-AEEE-47F6C9989274}" type="presParOf" srcId="{1F6CEBD5-3D88-4CE1-82D3-16F9AEF86950}" destId="{88E5C529-819D-4AEF-AB37-F6ADFDD1485C}" srcOrd="1" destOrd="0" presId="urn:microsoft.com/office/officeart/2005/8/layout/orgChart1"/>
    <dgm:cxn modelId="{9B0B2608-CFCE-40C4-A1B5-1C9AE735C79E}" type="presParOf" srcId="{88E5C529-819D-4AEF-AB37-F6ADFDD1485C}" destId="{FDC2FE98-8276-48E1-B92E-F449071FC0E3}" srcOrd="0" destOrd="0" presId="urn:microsoft.com/office/officeart/2005/8/layout/orgChart1"/>
    <dgm:cxn modelId="{36819548-2C64-469B-BE6A-EF08A274E0C3}" type="presParOf" srcId="{88E5C529-819D-4AEF-AB37-F6ADFDD1485C}" destId="{33D81190-1648-431C-8980-B099815EF179}" srcOrd="1" destOrd="0" presId="urn:microsoft.com/office/officeart/2005/8/layout/orgChart1"/>
    <dgm:cxn modelId="{C43FE720-FF40-461A-9436-C18DC0566B88}" type="presParOf" srcId="{33D81190-1648-431C-8980-B099815EF179}" destId="{15C310DC-12E7-41FF-AFB7-20FF9C663192}" srcOrd="0" destOrd="0" presId="urn:microsoft.com/office/officeart/2005/8/layout/orgChart1"/>
    <dgm:cxn modelId="{6118A291-816B-44A3-8A19-A58F340E6AB6}" type="presParOf" srcId="{15C310DC-12E7-41FF-AFB7-20FF9C663192}" destId="{786E872B-29B8-41EB-BED1-9A5B2A7126CB}" srcOrd="0" destOrd="0" presId="urn:microsoft.com/office/officeart/2005/8/layout/orgChart1"/>
    <dgm:cxn modelId="{F14A2C83-C944-4CA8-9D58-69EC119C7A30}" type="presParOf" srcId="{15C310DC-12E7-41FF-AFB7-20FF9C663192}" destId="{F170D464-498A-4C67-BEEC-D85FD49D664D}" srcOrd="1" destOrd="0" presId="urn:microsoft.com/office/officeart/2005/8/layout/orgChart1"/>
    <dgm:cxn modelId="{90F85C18-526C-4073-9D37-D41D18F667BE}" type="presParOf" srcId="{33D81190-1648-431C-8980-B099815EF179}" destId="{7E3EFA96-6C3C-4C5E-8834-39CB49DD7DF6}" srcOrd="1" destOrd="0" presId="urn:microsoft.com/office/officeart/2005/8/layout/orgChart1"/>
    <dgm:cxn modelId="{76995E89-BA5D-4143-A1B0-05BE7243A2B5}" type="presParOf" srcId="{33D81190-1648-431C-8980-B099815EF179}" destId="{AF92A125-3641-4796-A171-E96B501C5EAC}" srcOrd="2" destOrd="0" presId="urn:microsoft.com/office/officeart/2005/8/layout/orgChart1"/>
    <dgm:cxn modelId="{85F5556B-5B98-4901-BA17-269364F11D4B}" type="presParOf" srcId="{88E5C529-819D-4AEF-AB37-F6ADFDD1485C}" destId="{2E35787C-D77F-4737-B89B-2D342E2BB81D}" srcOrd="2" destOrd="0" presId="urn:microsoft.com/office/officeart/2005/8/layout/orgChart1"/>
    <dgm:cxn modelId="{1DAEE466-CCE3-4BA7-B8D2-C79E4D83AE34}" type="presParOf" srcId="{88E5C529-819D-4AEF-AB37-F6ADFDD1485C}" destId="{99C9DCB4-C3C6-49F5-BD5E-91071217E37B}" srcOrd="3" destOrd="0" presId="urn:microsoft.com/office/officeart/2005/8/layout/orgChart1"/>
    <dgm:cxn modelId="{5051413B-0CD9-4C1D-A837-00B64B25CB19}" type="presParOf" srcId="{99C9DCB4-C3C6-49F5-BD5E-91071217E37B}" destId="{D1239652-6028-4E35-941A-D782FFAD90D7}" srcOrd="0" destOrd="0" presId="urn:microsoft.com/office/officeart/2005/8/layout/orgChart1"/>
    <dgm:cxn modelId="{A784AA5E-B231-48C7-A34A-EE821DECD0FC}" type="presParOf" srcId="{D1239652-6028-4E35-941A-D782FFAD90D7}" destId="{E26F4B5B-137E-4A86-8F22-F9945818E9E8}" srcOrd="0" destOrd="0" presId="urn:microsoft.com/office/officeart/2005/8/layout/orgChart1"/>
    <dgm:cxn modelId="{3BFFE25B-1658-44AA-9C0C-B8D73B81DFC6}" type="presParOf" srcId="{D1239652-6028-4E35-941A-D782FFAD90D7}" destId="{D3ED1BB7-60F1-4F38-A836-952807AE62A6}" srcOrd="1" destOrd="0" presId="urn:microsoft.com/office/officeart/2005/8/layout/orgChart1"/>
    <dgm:cxn modelId="{A5D0BB61-19CF-426A-90B3-BFF4165E85D5}" type="presParOf" srcId="{99C9DCB4-C3C6-49F5-BD5E-91071217E37B}" destId="{83B9FD86-08F9-4D0A-BFC3-A3E6FA772B34}" srcOrd="1" destOrd="0" presId="urn:microsoft.com/office/officeart/2005/8/layout/orgChart1"/>
    <dgm:cxn modelId="{F9057B65-7B97-48EB-9A7F-F73F4A96A222}" type="presParOf" srcId="{99C9DCB4-C3C6-49F5-BD5E-91071217E37B}" destId="{5B1968CA-93EC-4E8F-8EC7-9855C637CC14}" srcOrd="2" destOrd="0" presId="urn:microsoft.com/office/officeart/2005/8/layout/orgChart1"/>
    <dgm:cxn modelId="{79361D53-1F27-4477-9F11-0353F9166CDB}" type="presParOf" srcId="{88E5C529-819D-4AEF-AB37-F6ADFDD1485C}" destId="{5F7DC3A6-EBC0-4FF1-93EA-6D1AD017C87D}" srcOrd="4" destOrd="0" presId="urn:microsoft.com/office/officeart/2005/8/layout/orgChart1"/>
    <dgm:cxn modelId="{E55B0590-54DA-40C1-B7C4-ED01358C6F31}" type="presParOf" srcId="{88E5C529-819D-4AEF-AB37-F6ADFDD1485C}" destId="{6F7D91F3-05CA-4748-AA0A-9FFCEEC73DE5}" srcOrd="5" destOrd="0" presId="urn:microsoft.com/office/officeart/2005/8/layout/orgChart1"/>
    <dgm:cxn modelId="{56F8AC4C-369C-4A82-B5F6-F4FCA9E823F2}" type="presParOf" srcId="{6F7D91F3-05CA-4748-AA0A-9FFCEEC73DE5}" destId="{9A42A5B0-E39A-4F49-8392-C44129C5619A}" srcOrd="0" destOrd="0" presId="urn:microsoft.com/office/officeart/2005/8/layout/orgChart1"/>
    <dgm:cxn modelId="{7AF66B5E-4258-4C17-A904-DDCE4D8E5283}" type="presParOf" srcId="{9A42A5B0-E39A-4F49-8392-C44129C5619A}" destId="{1627EF3C-B14F-41D1-8F4A-4D9A12793120}" srcOrd="0" destOrd="0" presId="urn:microsoft.com/office/officeart/2005/8/layout/orgChart1"/>
    <dgm:cxn modelId="{1863D34E-7D5C-429A-914A-73E06385F5D4}" type="presParOf" srcId="{9A42A5B0-E39A-4F49-8392-C44129C5619A}" destId="{7961EAEF-FF25-49E1-86B4-5BD8A3CA1FE9}" srcOrd="1" destOrd="0" presId="urn:microsoft.com/office/officeart/2005/8/layout/orgChart1"/>
    <dgm:cxn modelId="{004AF720-F5E3-4498-8065-0680E3F7DBE9}" type="presParOf" srcId="{6F7D91F3-05CA-4748-AA0A-9FFCEEC73DE5}" destId="{6D5AAD4D-076E-4A7D-806A-AFFE98B1BE0C}" srcOrd="1" destOrd="0" presId="urn:microsoft.com/office/officeart/2005/8/layout/orgChart1"/>
    <dgm:cxn modelId="{A1FBFE8E-376E-4469-8F22-FF7E312F0D24}" type="presParOf" srcId="{6F7D91F3-05CA-4748-AA0A-9FFCEEC73DE5}" destId="{DBD75000-F6A2-4959-A3A8-44B31DE07816}" srcOrd="2" destOrd="0" presId="urn:microsoft.com/office/officeart/2005/8/layout/orgChart1"/>
    <dgm:cxn modelId="{190CE289-570E-4AAC-AB6D-690B73579422}" type="presParOf" srcId="{88E5C529-819D-4AEF-AB37-F6ADFDD1485C}" destId="{F5D310D0-6344-4BAC-9862-E849C9FCD334}" srcOrd="6" destOrd="0" presId="urn:microsoft.com/office/officeart/2005/8/layout/orgChart1"/>
    <dgm:cxn modelId="{ACA29F2E-2AA6-4E3B-9D04-E8B27DEB3FB2}" type="presParOf" srcId="{88E5C529-819D-4AEF-AB37-F6ADFDD1485C}" destId="{57F1DB45-667B-49A7-B1C8-DFF65021E477}" srcOrd="7" destOrd="0" presId="urn:microsoft.com/office/officeart/2005/8/layout/orgChart1"/>
    <dgm:cxn modelId="{E7C5C23E-4F75-4167-AB87-30CE147F413F}" type="presParOf" srcId="{57F1DB45-667B-49A7-B1C8-DFF65021E477}" destId="{B203F002-3812-4D83-A976-AB9C3E76CBDC}" srcOrd="0" destOrd="0" presId="urn:microsoft.com/office/officeart/2005/8/layout/orgChart1"/>
    <dgm:cxn modelId="{5757C59D-46C7-49FC-8C89-64A32B9A9DE7}" type="presParOf" srcId="{B203F002-3812-4D83-A976-AB9C3E76CBDC}" destId="{CCBDA797-A950-4DA3-990A-BADD53DC14E0}" srcOrd="0" destOrd="0" presId="urn:microsoft.com/office/officeart/2005/8/layout/orgChart1"/>
    <dgm:cxn modelId="{8F09B188-E195-4822-B205-924F3B009DED}" type="presParOf" srcId="{B203F002-3812-4D83-A976-AB9C3E76CBDC}" destId="{522513AD-4422-40F7-8E07-EF5CE7DC36D7}" srcOrd="1" destOrd="0" presId="urn:microsoft.com/office/officeart/2005/8/layout/orgChart1"/>
    <dgm:cxn modelId="{DA70C470-7C4C-4D1A-95B4-09A108752A11}" type="presParOf" srcId="{57F1DB45-667B-49A7-B1C8-DFF65021E477}" destId="{DDE3BBD5-B04C-4677-89A1-07F8C4EE2E3D}" srcOrd="1" destOrd="0" presId="urn:microsoft.com/office/officeart/2005/8/layout/orgChart1"/>
    <dgm:cxn modelId="{652C7F06-9ABA-42FA-BEBF-8A8859AB735A}" type="presParOf" srcId="{57F1DB45-667B-49A7-B1C8-DFF65021E477}" destId="{5B74512E-D511-4C42-AA94-7A6A4B5F0CC1}" srcOrd="2" destOrd="0" presId="urn:microsoft.com/office/officeart/2005/8/layout/orgChart1"/>
    <dgm:cxn modelId="{B3AF5269-265D-4F17-85EE-2D2B4DEB1B94}" type="presParOf" srcId="{1F6CEBD5-3D88-4CE1-82D3-16F9AEF86950}" destId="{253FE492-A630-4FCD-94E4-D677D7723F8D}" srcOrd="2" destOrd="0" presId="urn:microsoft.com/office/officeart/2005/8/layout/orgChart1"/>
    <dgm:cxn modelId="{96F20088-CE8D-4551-8BA9-B81487F85F9E}" type="presParOf" srcId="{253FE492-A630-4FCD-94E4-D677D7723F8D}" destId="{09A1F2B3-4237-46DB-BAAD-FEEDEB2E9394}" srcOrd="0" destOrd="0" presId="urn:microsoft.com/office/officeart/2005/8/layout/orgChart1"/>
    <dgm:cxn modelId="{12C984D2-A9F8-4944-90A4-4C67EF97FC28}" type="presParOf" srcId="{253FE492-A630-4FCD-94E4-D677D7723F8D}" destId="{4252981F-B869-4E33-86BE-8FA5FEEE4BB9}" srcOrd="1" destOrd="0" presId="urn:microsoft.com/office/officeart/2005/8/layout/orgChart1"/>
    <dgm:cxn modelId="{F03F9B97-C4F5-4B08-8415-DAFC77ED55FF}" type="presParOf" srcId="{4252981F-B869-4E33-86BE-8FA5FEEE4BB9}" destId="{EF526007-2E9B-4943-B82A-3FC111258EAF}" srcOrd="0" destOrd="0" presId="urn:microsoft.com/office/officeart/2005/8/layout/orgChart1"/>
    <dgm:cxn modelId="{F10BB3E2-7296-439F-87BD-48860C64DC66}" type="presParOf" srcId="{EF526007-2E9B-4943-B82A-3FC111258EAF}" destId="{8A5AB387-ACC8-42B3-8E75-B499E4A13F51}" srcOrd="0" destOrd="0" presId="urn:microsoft.com/office/officeart/2005/8/layout/orgChart1"/>
    <dgm:cxn modelId="{267F0E9B-B772-4F10-82E9-9DFF7C11D9E5}" type="presParOf" srcId="{EF526007-2E9B-4943-B82A-3FC111258EAF}" destId="{052D49EF-60DB-4410-8AF7-E32CFE0975D5}" srcOrd="1" destOrd="0" presId="urn:microsoft.com/office/officeart/2005/8/layout/orgChart1"/>
    <dgm:cxn modelId="{D1763050-0EFB-4BEA-B68A-7DF5492A5ECE}" type="presParOf" srcId="{4252981F-B869-4E33-86BE-8FA5FEEE4BB9}" destId="{001EAEAD-7BE9-4A92-B9C1-A122A70F405D}" srcOrd="1" destOrd="0" presId="urn:microsoft.com/office/officeart/2005/8/layout/orgChart1"/>
    <dgm:cxn modelId="{CB4996F0-5D09-4A38-8A0C-0623E84BBF59}" type="presParOf" srcId="{4252981F-B869-4E33-86BE-8FA5FEEE4BB9}" destId="{51EE307E-920B-43D7-AA90-AF4465832268}" srcOrd="2" destOrd="0" presId="urn:microsoft.com/office/officeart/2005/8/layout/orgChart1"/>
    <dgm:cxn modelId="{F05D94CC-1C72-4F29-955A-4DC4F03BBAEE}" type="presParOf" srcId="{8F78D92D-890C-4DAA-9712-E4A2C227C90B}" destId="{437A0039-4D28-44A3-984E-B156DED0CC1A}" srcOrd="2" destOrd="0" presId="urn:microsoft.com/office/officeart/2005/8/layout/orgChart1"/>
    <dgm:cxn modelId="{0BCBD064-6E82-4246-919C-5506AB1A7DC1}" type="presParOf" srcId="{437A0039-4D28-44A3-984E-B156DED0CC1A}" destId="{32576871-290E-47AC-B543-1D347E25FA34}" srcOrd="0" destOrd="0" presId="urn:microsoft.com/office/officeart/2005/8/layout/orgChart1"/>
    <dgm:cxn modelId="{DF74DA7E-5DD3-493B-B699-7458D7F01A78}" type="presParOf" srcId="{437A0039-4D28-44A3-984E-B156DED0CC1A}" destId="{D32F9420-D25E-4FCC-9A70-2EBB66F57EA6}" srcOrd="1" destOrd="0" presId="urn:microsoft.com/office/officeart/2005/8/layout/orgChart1"/>
    <dgm:cxn modelId="{9CDC64D9-DB81-4A27-9795-5055F4516447}" type="presParOf" srcId="{D32F9420-D25E-4FCC-9A70-2EBB66F57EA6}" destId="{E904AF78-F730-4582-AB92-68BE4450ED8A}" srcOrd="0" destOrd="0" presId="urn:microsoft.com/office/officeart/2005/8/layout/orgChart1"/>
    <dgm:cxn modelId="{39B7A71A-C651-4A94-982F-6C82448A24CD}" type="presParOf" srcId="{E904AF78-F730-4582-AB92-68BE4450ED8A}" destId="{B8A882C1-D66C-4B35-AC9C-9B92FF6D4642}" srcOrd="0" destOrd="0" presId="urn:microsoft.com/office/officeart/2005/8/layout/orgChart1"/>
    <dgm:cxn modelId="{5B80B3BB-A363-48FE-BED2-65A559CE43E3}" type="presParOf" srcId="{E904AF78-F730-4582-AB92-68BE4450ED8A}" destId="{ADBDC2B5-B20F-4EAD-BCA4-250BD3DDF9A2}" srcOrd="1" destOrd="0" presId="urn:microsoft.com/office/officeart/2005/8/layout/orgChart1"/>
    <dgm:cxn modelId="{1B69CF83-DEA2-4C3E-AB71-1D2AA455EBF6}" type="presParOf" srcId="{D32F9420-D25E-4FCC-9A70-2EBB66F57EA6}" destId="{748ECA69-A276-4A25-AAAA-A5EF4162FBB5}" srcOrd="1" destOrd="0" presId="urn:microsoft.com/office/officeart/2005/8/layout/orgChart1"/>
    <dgm:cxn modelId="{407C77E5-F868-4A50-B743-81AB9DF54986}" type="presParOf" srcId="{D32F9420-D25E-4FCC-9A70-2EBB66F57EA6}" destId="{7741F9D7-9B13-4564-9445-8F1DD8B14E68}" srcOrd="2" destOrd="0" presId="urn:microsoft.com/office/officeart/2005/8/layout/orgChart1"/>
    <dgm:cxn modelId="{1A49B1E5-0886-4E00-B725-8A8EEE274AF4}" type="presParOf" srcId="{437A0039-4D28-44A3-984E-B156DED0CC1A}" destId="{2B81358B-F421-49CE-8D59-699DACCF0F57}" srcOrd="2" destOrd="0" presId="urn:microsoft.com/office/officeart/2005/8/layout/orgChart1"/>
    <dgm:cxn modelId="{2E39C901-B162-426A-9517-EC2C03712668}" type="presParOf" srcId="{437A0039-4D28-44A3-984E-B156DED0CC1A}" destId="{2D343656-441D-4E12-B24F-DEB4FC84C5D4}" srcOrd="3" destOrd="0" presId="urn:microsoft.com/office/officeart/2005/8/layout/orgChart1"/>
    <dgm:cxn modelId="{7329FA3F-B6B2-4F70-A67E-1D258864150B}" type="presParOf" srcId="{2D343656-441D-4E12-B24F-DEB4FC84C5D4}" destId="{9D184912-03C5-4C1B-A612-5DE9BD7DF067}" srcOrd="0" destOrd="0" presId="urn:microsoft.com/office/officeart/2005/8/layout/orgChart1"/>
    <dgm:cxn modelId="{98C026AA-59FF-4796-9AEE-3122C6EE2DD4}" type="presParOf" srcId="{9D184912-03C5-4C1B-A612-5DE9BD7DF067}" destId="{DC3686E4-4D5E-4075-9633-C6825457EF3A}" srcOrd="0" destOrd="0" presId="urn:microsoft.com/office/officeart/2005/8/layout/orgChart1"/>
    <dgm:cxn modelId="{89C4F465-0502-47BA-8A7D-34B855F8AFBF}" type="presParOf" srcId="{9D184912-03C5-4C1B-A612-5DE9BD7DF067}" destId="{B491D230-E9E1-4257-AA5F-018EEC1CC56D}" srcOrd="1" destOrd="0" presId="urn:microsoft.com/office/officeart/2005/8/layout/orgChart1"/>
    <dgm:cxn modelId="{F79B61AA-E7A7-47A2-8B43-E1BF8C1346B1}" type="presParOf" srcId="{2D343656-441D-4E12-B24F-DEB4FC84C5D4}" destId="{681D4651-9050-4A33-B945-FC9D9BD686CD}" srcOrd="1" destOrd="0" presId="urn:microsoft.com/office/officeart/2005/8/layout/orgChart1"/>
    <dgm:cxn modelId="{2EE8989B-0C4D-4C07-BFBC-4A94BC26E9D7}" type="presParOf" srcId="{2D343656-441D-4E12-B24F-DEB4FC84C5D4}" destId="{D0BD9298-FBA1-49EE-9BE3-62588DA6C0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1358B-F421-49CE-8D59-699DACCF0F57}">
      <dsp:nvSpPr>
        <dsp:cNvPr id="0" name=""/>
        <dsp:cNvSpPr/>
      </dsp:nvSpPr>
      <dsp:spPr>
        <a:xfrm>
          <a:off x="5547529" y="882891"/>
          <a:ext cx="126119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26119" y="5525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576871-290E-47AC-B543-1D347E25FA34}">
      <dsp:nvSpPr>
        <dsp:cNvPr id="0" name=""/>
        <dsp:cNvSpPr/>
      </dsp:nvSpPr>
      <dsp:spPr>
        <a:xfrm>
          <a:off x="5421409" y="882891"/>
          <a:ext cx="126119" cy="552522"/>
        </a:xfrm>
        <a:custGeom>
          <a:avLst/>
          <a:gdLst/>
          <a:ahLst/>
          <a:cxnLst/>
          <a:rect l="0" t="0" r="0" b="0"/>
          <a:pathLst>
            <a:path>
              <a:moveTo>
                <a:pt x="126119" y="0"/>
              </a:moveTo>
              <a:lnTo>
                <a:pt x="126119" y="552522"/>
              </a:lnTo>
              <a:lnTo>
                <a:pt x="0" y="5525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E4EC3E-C927-4368-B250-98E341568FBC}">
      <dsp:nvSpPr>
        <dsp:cNvPr id="0" name=""/>
        <dsp:cNvSpPr/>
      </dsp:nvSpPr>
      <dsp:spPr>
        <a:xfrm>
          <a:off x="9781535" y="2588505"/>
          <a:ext cx="126119" cy="552522"/>
        </a:xfrm>
        <a:custGeom>
          <a:avLst/>
          <a:gdLst/>
          <a:ahLst/>
          <a:cxnLst/>
          <a:rect l="0" t="0" r="0" b="0"/>
          <a:pathLst>
            <a:path>
              <a:moveTo>
                <a:pt x="126119" y="0"/>
              </a:moveTo>
              <a:lnTo>
                <a:pt x="126119" y="552522"/>
              </a:lnTo>
              <a:lnTo>
                <a:pt x="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710CCA-BEC3-46B9-86F8-772EABBE7788}">
      <dsp:nvSpPr>
        <dsp:cNvPr id="0" name=""/>
        <dsp:cNvSpPr/>
      </dsp:nvSpPr>
      <dsp:spPr>
        <a:xfrm>
          <a:off x="9427200" y="4294119"/>
          <a:ext cx="180170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8017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5F127-75B4-4663-9EF3-5BA27345F729}">
      <dsp:nvSpPr>
        <dsp:cNvPr id="0" name=""/>
        <dsp:cNvSpPr/>
      </dsp:nvSpPr>
      <dsp:spPr>
        <a:xfrm>
          <a:off x="9861934" y="2588505"/>
          <a:ext cx="91440" cy="11050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5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25FAA-FB03-47DA-876D-A60A369A7612}">
      <dsp:nvSpPr>
        <dsp:cNvPr id="0" name=""/>
        <dsp:cNvSpPr/>
      </dsp:nvSpPr>
      <dsp:spPr>
        <a:xfrm>
          <a:off x="5547529" y="882891"/>
          <a:ext cx="4360125" cy="1105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8926"/>
              </a:lnTo>
              <a:lnTo>
                <a:pt x="4360125" y="978926"/>
              </a:lnTo>
              <a:lnTo>
                <a:pt x="4360125" y="11050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1F2B3-4237-46DB-BAAD-FEEDEB2E9394}">
      <dsp:nvSpPr>
        <dsp:cNvPr id="0" name=""/>
        <dsp:cNvSpPr/>
      </dsp:nvSpPr>
      <dsp:spPr>
        <a:xfrm>
          <a:off x="8328160" y="2588505"/>
          <a:ext cx="126119" cy="552522"/>
        </a:xfrm>
        <a:custGeom>
          <a:avLst/>
          <a:gdLst/>
          <a:ahLst/>
          <a:cxnLst/>
          <a:rect l="0" t="0" r="0" b="0"/>
          <a:pathLst>
            <a:path>
              <a:moveTo>
                <a:pt x="126119" y="0"/>
              </a:moveTo>
              <a:lnTo>
                <a:pt x="126119" y="552522"/>
              </a:lnTo>
              <a:lnTo>
                <a:pt x="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F3C7CD-7909-405A-93DA-B5A39F383A89}">
      <dsp:nvSpPr>
        <dsp:cNvPr id="0" name=""/>
        <dsp:cNvSpPr/>
      </dsp:nvSpPr>
      <dsp:spPr>
        <a:xfrm>
          <a:off x="7973824" y="4294119"/>
          <a:ext cx="180170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8017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45DFB7-2132-4BEE-B0DD-9FC75761A74B}">
      <dsp:nvSpPr>
        <dsp:cNvPr id="0" name=""/>
        <dsp:cNvSpPr/>
      </dsp:nvSpPr>
      <dsp:spPr>
        <a:xfrm>
          <a:off x="8408559" y="2588505"/>
          <a:ext cx="91440" cy="11050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5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86B770-AE3C-4F2B-A9DE-7A9E2928DA70}">
      <dsp:nvSpPr>
        <dsp:cNvPr id="0" name=""/>
        <dsp:cNvSpPr/>
      </dsp:nvSpPr>
      <dsp:spPr>
        <a:xfrm>
          <a:off x="5547529" y="882891"/>
          <a:ext cx="2906750" cy="1105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8926"/>
              </a:lnTo>
              <a:lnTo>
                <a:pt x="2906750" y="978926"/>
              </a:lnTo>
              <a:lnTo>
                <a:pt x="2906750" y="11050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2091E3-8F8B-4F95-93A9-3DF64E804771}">
      <dsp:nvSpPr>
        <dsp:cNvPr id="0" name=""/>
        <dsp:cNvSpPr/>
      </dsp:nvSpPr>
      <dsp:spPr>
        <a:xfrm>
          <a:off x="6874784" y="2588505"/>
          <a:ext cx="126119" cy="552522"/>
        </a:xfrm>
        <a:custGeom>
          <a:avLst/>
          <a:gdLst/>
          <a:ahLst/>
          <a:cxnLst/>
          <a:rect l="0" t="0" r="0" b="0"/>
          <a:pathLst>
            <a:path>
              <a:moveTo>
                <a:pt x="126119" y="0"/>
              </a:moveTo>
              <a:lnTo>
                <a:pt x="126119" y="552522"/>
              </a:lnTo>
              <a:lnTo>
                <a:pt x="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38AB8-2FB8-48F0-B4EA-DD3CD7552F56}">
      <dsp:nvSpPr>
        <dsp:cNvPr id="0" name=""/>
        <dsp:cNvSpPr/>
      </dsp:nvSpPr>
      <dsp:spPr>
        <a:xfrm>
          <a:off x="6520449" y="4294119"/>
          <a:ext cx="180170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8017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A92E47-3CF4-4C36-95BE-C168E08AE4BC}">
      <dsp:nvSpPr>
        <dsp:cNvPr id="0" name=""/>
        <dsp:cNvSpPr/>
      </dsp:nvSpPr>
      <dsp:spPr>
        <a:xfrm>
          <a:off x="6955184" y="2588505"/>
          <a:ext cx="91440" cy="11050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5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F54228-B1BB-4C9C-82E4-F6530FF46A8F}">
      <dsp:nvSpPr>
        <dsp:cNvPr id="0" name=""/>
        <dsp:cNvSpPr/>
      </dsp:nvSpPr>
      <dsp:spPr>
        <a:xfrm>
          <a:off x="5547529" y="882891"/>
          <a:ext cx="1453375" cy="1105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8926"/>
              </a:lnTo>
              <a:lnTo>
                <a:pt x="1453375" y="978926"/>
              </a:lnTo>
              <a:lnTo>
                <a:pt x="1453375" y="11050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515FA7-8CB9-4983-BFA8-D7F8CF796F83}">
      <dsp:nvSpPr>
        <dsp:cNvPr id="0" name=""/>
        <dsp:cNvSpPr/>
      </dsp:nvSpPr>
      <dsp:spPr>
        <a:xfrm>
          <a:off x="5421409" y="2593640"/>
          <a:ext cx="95310" cy="547387"/>
        </a:xfrm>
        <a:custGeom>
          <a:avLst/>
          <a:gdLst/>
          <a:ahLst/>
          <a:cxnLst/>
          <a:rect l="0" t="0" r="0" b="0"/>
          <a:pathLst>
            <a:path>
              <a:moveTo>
                <a:pt x="95310" y="0"/>
              </a:moveTo>
              <a:lnTo>
                <a:pt x="95310" y="547387"/>
              </a:lnTo>
              <a:lnTo>
                <a:pt x="0" y="5473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B9887-784C-4526-8FB7-B99F7901D6F1}">
      <dsp:nvSpPr>
        <dsp:cNvPr id="0" name=""/>
        <dsp:cNvSpPr/>
      </dsp:nvSpPr>
      <dsp:spPr>
        <a:xfrm>
          <a:off x="5067074" y="4294119"/>
          <a:ext cx="180170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8017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375D3-6703-4644-9A36-B4EC7A8BFB2C}">
      <dsp:nvSpPr>
        <dsp:cNvPr id="0" name=""/>
        <dsp:cNvSpPr/>
      </dsp:nvSpPr>
      <dsp:spPr>
        <a:xfrm>
          <a:off x="5470999" y="2593640"/>
          <a:ext cx="91440" cy="1099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3791"/>
              </a:lnTo>
              <a:lnTo>
                <a:pt x="76529" y="973791"/>
              </a:lnTo>
              <a:lnTo>
                <a:pt x="76529" y="109991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479F9-C1B4-4D5D-B05B-F2D80431BA61}">
      <dsp:nvSpPr>
        <dsp:cNvPr id="0" name=""/>
        <dsp:cNvSpPr/>
      </dsp:nvSpPr>
      <dsp:spPr>
        <a:xfrm>
          <a:off x="5470999" y="882891"/>
          <a:ext cx="91440" cy="1110180"/>
        </a:xfrm>
        <a:custGeom>
          <a:avLst/>
          <a:gdLst/>
          <a:ahLst/>
          <a:cxnLst/>
          <a:rect l="0" t="0" r="0" b="0"/>
          <a:pathLst>
            <a:path>
              <a:moveTo>
                <a:pt x="76529" y="0"/>
              </a:moveTo>
              <a:lnTo>
                <a:pt x="76529" y="984061"/>
              </a:lnTo>
              <a:lnTo>
                <a:pt x="45720" y="984061"/>
              </a:lnTo>
              <a:lnTo>
                <a:pt x="45720" y="11101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3ADB0-49BC-4125-ABD6-9B9EB9A0375F}">
      <dsp:nvSpPr>
        <dsp:cNvPr id="0" name=""/>
        <dsp:cNvSpPr/>
      </dsp:nvSpPr>
      <dsp:spPr>
        <a:xfrm>
          <a:off x="3968034" y="2588505"/>
          <a:ext cx="126119" cy="552522"/>
        </a:xfrm>
        <a:custGeom>
          <a:avLst/>
          <a:gdLst/>
          <a:ahLst/>
          <a:cxnLst/>
          <a:rect l="0" t="0" r="0" b="0"/>
          <a:pathLst>
            <a:path>
              <a:moveTo>
                <a:pt x="126119" y="0"/>
              </a:moveTo>
              <a:lnTo>
                <a:pt x="126119" y="552522"/>
              </a:lnTo>
              <a:lnTo>
                <a:pt x="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FA8BE6-B21A-44B2-BAB2-7E943BE70BBE}">
      <dsp:nvSpPr>
        <dsp:cNvPr id="0" name=""/>
        <dsp:cNvSpPr/>
      </dsp:nvSpPr>
      <dsp:spPr>
        <a:xfrm>
          <a:off x="3613699" y="4294119"/>
          <a:ext cx="180170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8017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EB4FA-C204-48F5-B867-6103DEF2ADAE}">
      <dsp:nvSpPr>
        <dsp:cNvPr id="0" name=""/>
        <dsp:cNvSpPr/>
      </dsp:nvSpPr>
      <dsp:spPr>
        <a:xfrm>
          <a:off x="4048433" y="2588505"/>
          <a:ext cx="91440" cy="11050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5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F775F-1A5B-4810-9480-AA8059E704BF}">
      <dsp:nvSpPr>
        <dsp:cNvPr id="0" name=""/>
        <dsp:cNvSpPr/>
      </dsp:nvSpPr>
      <dsp:spPr>
        <a:xfrm>
          <a:off x="4094153" y="882891"/>
          <a:ext cx="1453375" cy="1105045"/>
        </a:xfrm>
        <a:custGeom>
          <a:avLst/>
          <a:gdLst/>
          <a:ahLst/>
          <a:cxnLst/>
          <a:rect l="0" t="0" r="0" b="0"/>
          <a:pathLst>
            <a:path>
              <a:moveTo>
                <a:pt x="1453375" y="0"/>
              </a:moveTo>
              <a:lnTo>
                <a:pt x="1453375" y="978926"/>
              </a:lnTo>
              <a:lnTo>
                <a:pt x="0" y="978926"/>
              </a:lnTo>
              <a:lnTo>
                <a:pt x="0" y="11050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98AD9-6015-4E2F-AC09-7547FA2AFF30}">
      <dsp:nvSpPr>
        <dsp:cNvPr id="0" name=""/>
        <dsp:cNvSpPr/>
      </dsp:nvSpPr>
      <dsp:spPr>
        <a:xfrm>
          <a:off x="2514659" y="2588505"/>
          <a:ext cx="133818" cy="552522"/>
        </a:xfrm>
        <a:custGeom>
          <a:avLst/>
          <a:gdLst/>
          <a:ahLst/>
          <a:cxnLst/>
          <a:rect l="0" t="0" r="0" b="0"/>
          <a:pathLst>
            <a:path>
              <a:moveTo>
                <a:pt x="133818" y="0"/>
              </a:moveTo>
              <a:lnTo>
                <a:pt x="133818" y="552522"/>
              </a:lnTo>
              <a:lnTo>
                <a:pt x="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6E0A3-B45F-438E-A787-3DB12DF34A19}">
      <dsp:nvSpPr>
        <dsp:cNvPr id="0" name=""/>
        <dsp:cNvSpPr/>
      </dsp:nvSpPr>
      <dsp:spPr>
        <a:xfrm>
          <a:off x="2160323" y="4294119"/>
          <a:ext cx="180170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8017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53EB5-5E61-4B27-AE99-8FCBB09F418E}">
      <dsp:nvSpPr>
        <dsp:cNvPr id="0" name=""/>
        <dsp:cNvSpPr/>
      </dsp:nvSpPr>
      <dsp:spPr>
        <a:xfrm>
          <a:off x="2595058" y="2588505"/>
          <a:ext cx="91440" cy="1105045"/>
        </a:xfrm>
        <a:custGeom>
          <a:avLst/>
          <a:gdLst/>
          <a:ahLst/>
          <a:cxnLst/>
          <a:rect l="0" t="0" r="0" b="0"/>
          <a:pathLst>
            <a:path>
              <a:moveTo>
                <a:pt x="53419" y="0"/>
              </a:moveTo>
              <a:lnTo>
                <a:pt x="53419" y="978926"/>
              </a:lnTo>
              <a:lnTo>
                <a:pt x="45720" y="978926"/>
              </a:lnTo>
              <a:lnTo>
                <a:pt x="45720" y="1105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36469-AC48-4BE5-BF4B-0FDD69AEEBFF}">
      <dsp:nvSpPr>
        <dsp:cNvPr id="0" name=""/>
        <dsp:cNvSpPr/>
      </dsp:nvSpPr>
      <dsp:spPr>
        <a:xfrm>
          <a:off x="2648477" y="882891"/>
          <a:ext cx="2899051" cy="1105045"/>
        </a:xfrm>
        <a:custGeom>
          <a:avLst/>
          <a:gdLst/>
          <a:ahLst/>
          <a:cxnLst/>
          <a:rect l="0" t="0" r="0" b="0"/>
          <a:pathLst>
            <a:path>
              <a:moveTo>
                <a:pt x="2899051" y="0"/>
              </a:moveTo>
              <a:lnTo>
                <a:pt x="2899051" y="978926"/>
              </a:lnTo>
              <a:lnTo>
                <a:pt x="0" y="978926"/>
              </a:lnTo>
              <a:lnTo>
                <a:pt x="0" y="11050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5DA12-F2EA-48E1-AEBD-23A84F19331B}">
      <dsp:nvSpPr>
        <dsp:cNvPr id="0" name=""/>
        <dsp:cNvSpPr/>
      </dsp:nvSpPr>
      <dsp:spPr>
        <a:xfrm>
          <a:off x="1061283" y="2588505"/>
          <a:ext cx="126119" cy="552522"/>
        </a:xfrm>
        <a:custGeom>
          <a:avLst/>
          <a:gdLst/>
          <a:ahLst/>
          <a:cxnLst/>
          <a:rect l="0" t="0" r="0" b="0"/>
          <a:pathLst>
            <a:path>
              <a:moveTo>
                <a:pt x="126119" y="0"/>
              </a:moveTo>
              <a:lnTo>
                <a:pt x="126119" y="552522"/>
              </a:lnTo>
              <a:lnTo>
                <a:pt x="0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F83CD4-E4B1-49D8-82C2-FE6CB3662AAC}">
      <dsp:nvSpPr>
        <dsp:cNvPr id="0" name=""/>
        <dsp:cNvSpPr/>
      </dsp:nvSpPr>
      <dsp:spPr>
        <a:xfrm>
          <a:off x="717915" y="4294119"/>
          <a:ext cx="169204" cy="552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2522"/>
              </a:lnTo>
              <a:lnTo>
                <a:pt x="169204" y="5525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3F218-3D5A-401B-BD6E-E0AF657D2A5F}">
      <dsp:nvSpPr>
        <dsp:cNvPr id="0" name=""/>
        <dsp:cNvSpPr/>
      </dsp:nvSpPr>
      <dsp:spPr>
        <a:xfrm>
          <a:off x="1141683" y="2588505"/>
          <a:ext cx="91440" cy="11050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8926"/>
              </a:lnTo>
              <a:lnTo>
                <a:pt x="56686" y="978926"/>
              </a:lnTo>
              <a:lnTo>
                <a:pt x="56686" y="1105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75255-6A08-4796-87F9-AFF47117EB9C}">
      <dsp:nvSpPr>
        <dsp:cNvPr id="0" name=""/>
        <dsp:cNvSpPr/>
      </dsp:nvSpPr>
      <dsp:spPr>
        <a:xfrm>
          <a:off x="1187403" y="882891"/>
          <a:ext cx="4360125" cy="1105045"/>
        </a:xfrm>
        <a:custGeom>
          <a:avLst/>
          <a:gdLst/>
          <a:ahLst/>
          <a:cxnLst/>
          <a:rect l="0" t="0" r="0" b="0"/>
          <a:pathLst>
            <a:path>
              <a:moveTo>
                <a:pt x="4360125" y="0"/>
              </a:moveTo>
              <a:lnTo>
                <a:pt x="4360125" y="978926"/>
              </a:lnTo>
              <a:lnTo>
                <a:pt x="0" y="978926"/>
              </a:lnTo>
              <a:lnTo>
                <a:pt x="0" y="11050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2A4F2-BA36-4106-A6DB-83ADBB8E88AF}">
      <dsp:nvSpPr>
        <dsp:cNvPr id="0" name=""/>
        <dsp:cNvSpPr/>
      </dsp:nvSpPr>
      <dsp:spPr>
        <a:xfrm>
          <a:off x="4946960" y="282323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Instituttleder</a:t>
          </a:r>
        </a:p>
      </dsp:txBody>
      <dsp:txXfrm>
        <a:off x="4946960" y="282323"/>
        <a:ext cx="1201136" cy="600568"/>
      </dsp:txXfrm>
    </dsp:sp>
    <dsp:sp modelId="{AA949472-7C5C-415B-82DD-2B64D022B2C9}">
      <dsp:nvSpPr>
        <dsp:cNvPr id="0" name=""/>
        <dsp:cNvSpPr/>
      </dsp:nvSpPr>
      <dsp:spPr>
        <a:xfrm>
          <a:off x="586834" y="1987937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     Stedlig UiO-leder RH/LVB	</a:t>
          </a:r>
        </a:p>
      </dsp:txBody>
      <dsp:txXfrm>
        <a:off x="586834" y="1987937"/>
        <a:ext cx="1201136" cy="600568"/>
      </dsp:txXfrm>
    </dsp:sp>
    <dsp:sp modelId="{F811D5E2-1370-4D8D-A0EA-958573815202}">
      <dsp:nvSpPr>
        <dsp:cNvPr id="0" name=""/>
        <dsp:cNvSpPr/>
      </dsp:nvSpPr>
      <dsp:spPr>
        <a:xfrm>
          <a:off x="597801" y="3693551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Ledere med arbeidsgiveransvar  per fag/grupperinger av fag</a:t>
          </a:r>
        </a:p>
      </dsp:txBody>
      <dsp:txXfrm>
        <a:off x="597801" y="3693551"/>
        <a:ext cx="1201136" cy="600568"/>
      </dsp:txXfrm>
    </dsp:sp>
    <dsp:sp modelId="{57749C70-9FB5-43D7-9684-C16C9F4A6252}">
      <dsp:nvSpPr>
        <dsp:cNvPr id="0" name=""/>
        <dsp:cNvSpPr/>
      </dsp:nvSpPr>
      <dsp:spPr>
        <a:xfrm>
          <a:off x="887119" y="4546358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/>
            <a:t>Ansatte</a:t>
          </a:r>
          <a:endParaRPr lang="nb-NO" sz="700" kern="1200" dirty="0"/>
        </a:p>
      </dsp:txBody>
      <dsp:txXfrm>
        <a:off x="887119" y="4546358"/>
        <a:ext cx="1201136" cy="600568"/>
      </dsp:txXfrm>
    </dsp:sp>
    <dsp:sp modelId="{2A461EE3-760E-45B0-ADAC-920F7F82CAF9}">
      <dsp:nvSpPr>
        <dsp:cNvPr id="0" name=""/>
        <dsp:cNvSpPr/>
      </dsp:nvSpPr>
      <dsp:spPr>
        <a:xfrm>
          <a:off x="148576" y="2934814"/>
          <a:ext cx="912707" cy="4124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Lederstøtte og/eller administrativ stab (eller kun på instituttnivå)</a:t>
          </a:r>
        </a:p>
      </dsp:txBody>
      <dsp:txXfrm>
        <a:off x="148576" y="2934814"/>
        <a:ext cx="912707" cy="412428"/>
      </dsp:txXfrm>
    </dsp:sp>
    <dsp:sp modelId="{0BBBE1EE-64AD-4621-8280-F270E1798E40}">
      <dsp:nvSpPr>
        <dsp:cNvPr id="0" name=""/>
        <dsp:cNvSpPr/>
      </dsp:nvSpPr>
      <dsp:spPr>
        <a:xfrm>
          <a:off x="2047909" y="1987937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Stedlig UiO-leder U</a:t>
          </a:r>
          <a:r>
            <a:rPr lang="nb-NO" sz="700" u="sng" kern="1200" dirty="0"/>
            <a:t>llevål</a:t>
          </a:r>
          <a:endParaRPr lang="nb-NO" sz="700" kern="1200" dirty="0"/>
        </a:p>
      </dsp:txBody>
      <dsp:txXfrm>
        <a:off x="2047909" y="1987937"/>
        <a:ext cx="1201136" cy="600568"/>
      </dsp:txXfrm>
    </dsp:sp>
    <dsp:sp modelId="{CAED16E5-FA17-44E1-931F-DDDD82E3CDBB}">
      <dsp:nvSpPr>
        <dsp:cNvPr id="0" name=""/>
        <dsp:cNvSpPr/>
      </dsp:nvSpPr>
      <dsp:spPr>
        <a:xfrm>
          <a:off x="2040210" y="3693551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Ledere med arbeidsgiveransvar per fag/gruppering av fag</a:t>
          </a:r>
        </a:p>
      </dsp:txBody>
      <dsp:txXfrm>
        <a:off x="2040210" y="3693551"/>
        <a:ext cx="1201136" cy="600568"/>
      </dsp:txXfrm>
    </dsp:sp>
    <dsp:sp modelId="{7C32D9A4-27E4-43F9-B787-34BD221769CA}">
      <dsp:nvSpPr>
        <dsp:cNvPr id="0" name=""/>
        <dsp:cNvSpPr/>
      </dsp:nvSpPr>
      <dsp:spPr>
        <a:xfrm>
          <a:off x="2340494" y="4546358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Ansatte</a:t>
          </a:r>
        </a:p>
      </dsp:txBody>
      <dsp:txXfrm>
        <a:off x="2340494" y="4546358"/>
        <a:ext cx="1201136" cy="600568"/>
      </dsp:txXfrm>
    </dsp:sp>
    <dsp:sp modelId="{41DC18ED-B9A9-4103-8D58-2DFAD47AB6DA}">
      <dsp:nvSpPr>
        <dsp:cNvPr id="0" name=""/>
        <dsp:cNvSpPr/>
      </dsp:nvSpPr>
      <dsp:spPr>
        <a:xfrm>
          <a:off x="1601939" y="2933045"/>
          <a:ext cx="912719" cy="415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Lederstøtte og/eller administrativ stab (eller kun på instituttnivå)</a:t>
          </a:r>
        </a:p>
      </dsp:txBody>
      <dsp:txXfrm>
        <a:off x="1601939" y="2933045"/>
        <a:ext cx="912719" cy="415965"/>
      </dsp:txXfrm>
    </dsp:sp>
    <dsp:sp modelId="{0853CF23-5246-415B-AC18-F70ED8403904}">
      <dsp:nvSpPr>
        <dsp:cNvPr id="0" name=""/>
        <dsp:cNvSpPr/>
      </dsp:nvSpPr>
      <dsp:spPr>
        <a:xfrm>
          <a:off x="3493585" y="1987937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Stedlig UiO-leder Aker</a:t>
          </a:r>
        </a:p>
      </dsp:txBody>
      <dsp:txXfrm>
        <a:off x="3493585" y="1987937"/>
        <a:ext cx="1201136" cy="600568"/>
      </dsp:txXfrm>
    </dsp:sp>
    <dsp:sp modelId="{D81ADA4F-8C54-45C2-BD6A-DFA1FD61D2F0}">
      <dsp:nvSpPr>
        <dsp:cNvPr id="0" name=""/>
        <dsp:cNvSpPr/>
      </dsp:nvSpPr>
      <dsp:spPr>
        <a:xfrm>
          <a:off x="3493585" y="3693551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Ledere med arbeidsgiveransvar  per fag/grupperinger av fag</a:t>
          </a:r>
        </a:p>
      </dsp:txBody>
      <dsp:txXfrm>
        <a:off x="3493585" y="3693551"/>
        <a:ext cx="1201136" cy="600568"/>
      </dsp:txXfrm>
    </dsp:sp>
    <dsp:sp modelId="{1AB7EC7E-953C-450C-906A-A951550FFA7B}">
      <dsp:nvSpPr>
        <dsp:cNvPr id="0" name=""/>
        <dsp:cNvSpPr/>
      </dsp:nvSpPr>
      <dsp:spPr>
        <a:xfrm>
          <a:off x="3793869" y="4546358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Ansatte</a:t>
          </a:r>
        </a:p>
      </dsp:txBody>
      <dsp:txXfrm>
        <a:off x="3793869" y="4546358"/>
        <a:ext cx="1201136" cy="600568"/>
      </dsp:txXfrm>
    </dsp:sp>
    <dsp:sp modelId="{5BD66244-AD6E-4AE0-8968-65DC067842C3}">
      <dsp:nvSpPr>
        <dsp:cNvPr id="0" name=""/>
        <dsp:cNvSpPr/>
      </dsp:nvSpPr>
      <dsp:spPr>
        <a:xfrm>
          <a:off x="3071109" y="2934919"/>
          <a:ext cx="896924" cy="4122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Lederstøtte og/eller administrativ stab (eller kun på instituttnivå)</a:t>
          </a:r>
        </a:p>
      </dsp:txBody>
      <dsp:txXfrm>
        <a:off x="3071109" y="2934919"/>
        <a:ext cx="896924" cy="412218"/>
      </dsp:txXfrm>
    </dsp:sp>
    <dsp:sp modelId="{EA7DA5EC-44E6-4E56-8A0C-0A29986EFD80}">
      <dsp:nvSpPr>
        <dsp:cNvPr id="0" name=""/>
        <dsp:cNvSpPr/>
      </dsp:nvSpPr>
      <dsp:spPr>
        <a:xfrm>
          <a:off x="4916151" y="1993072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Stedlig UiO-leder RAD</a:t>
          </a:r>
        </a:p>
      </dsp:txBody>
      <dsp:txXfrm>
        <a:off x="4916151" y="1993072"/>
        <a:ext cx="1201136" cy="600568"/>
      </dsp:txXfrm>
    </dsp:sp>
    <dsp:sp modelId="{1C478165-0915-4A2B-8A70-829D06002444}">
      <dsp:nvSpPr>
        <dsp:cNvPr id="0" name=""/>
        <dsp:cNvSpPr/>
      </dsp:nvSpPr>
      <dsp:spPr>
        <a:xfrm>
          <a:off x="4946960" y="3693551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Ledere med arbeidsgiveransvar  per fag/grupperinger av fag</a:t>
          </a:r>
        </a:p>
      </dsp:txBody>
      <dsp:txXfrm>
        <a:off x="4946960" y="3693551"/>
        <a:ext cx="1201136" cy="600568"/>
      </dsp:txXfrm>
    </dsp:sp>
    <dsp:sp modelId="{0A2B488F-1597-4F2E-8AD8-BD9924B34D7C}">
      <dsp:nvSpPr>
        <dsp:cNvPr id="0" name=""/>
        <dsp:cNvSpPr/>
      </dsp:nvSpPr>
      <dsp:spPr>
        <a:xfrm>
          <a:off x="5247244" y="4546358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/>
            <a:t>Ansatte</a:t>
          </a:r>
          <a:endParaRPr lang="nb-NO" sz="700" kern="1200" dirty="0"/>
        </a:p>
      </dsp:txBody>
      <dsp:txXfrm>
        <a:off x="5247244" y="4546358"/>
        <a:ext cx="1201136" cy="600568"/>
      </dsp:txXfrm>
    </dsp:sp>
    <dsp:sp modelId="{1D3B6A88-58D9-4595-B8FC-AB50F5201F42}">
      <dsp:nvSpPr>
        <dsp:cNvPr id="0" name=""/>
        <dsp:cNvSpPr/>
      </dsp:nvSpPr>
      <dsp:spPr>
        <a:xfrm>
          <a:off x="4524484" y="2934919"/>
          <a:ext cx="896924" cy="4122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Lederstøtte og/eller administrativ stab (eller kun på instituttnivå)</a:t>
          </a:r>
        </a:p>
      </dsp:txBody>
      <dsp:txXfrm>
        <a:off x="4524484" y="2934919"/>
        <a:ext cx="896924" cy="412218"/>
      </dsp:txXfrm>
    </dsp:sp>
    <dsp:sp modelId="{8A43C35C-A11C-4CEE-B2B3-1C9F57F73918}">
      <dsp:nvSpPr>
        <dsp:cNvPr id="0" name=""/>
        <dsp:cNvSpPr/>
      </dsp:nvSpPr>
      <dsp:spPr>
        <a:xfrm>
          <a:off x="6400335" y="1987937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Stedlig UiO-leder </a:t>
          </a:r>
          <a:r>
            <a:rPr lang="nb-NO" sz="700" kern="1200" dirty="0" err="1"/>
            <a:t>Ahus</a:t>
          </a:r>
          <a:endParaRPr lang="nb-NO" sz="700" kern="1200" dirty="0"/>
        </a:p>
      </dsp:txBody>
      <dsp:txXfrm>
        <a:off x="6400335" y="1987937"/>
        <a:ext cx="1201136" cy="600568"/>
      </dsp:txXfrm>
    </dsp:sp>
    <dsp:sp modelId="{7DD86130-C6FB-4E9C-8B6E-38B01B902841}">
      <dsp:nvSpPr>
        <dsp:cNvPr id="0" name=""/>
        <dsp:cNvSpPr/>
      </dsp:nvSpPr>
      <dsp:spPr>
        <a:xfrm>
          <a:off x="6400335" y="3693551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Ledere med arbeidsgiveransvar  per fag/grupperinger av fag</a:t>
          </a:r>
        </a:p>
      </dsp:txBody>
      <dsp:txXfrm>
        <a:off x="6400335" y="3693551"/>
        <a:ext cx="1201136" cy="600568"/>
      </dsp:txXfrm>
    </dsp:sp>
    <dsp:sp modelId="{55612AF4-F082-40C5-BADE-AD9A46D727A8}">
      <dsp:nvSpPr>
        <dsp:cNvPr id="0" name=""/>
        <dsp:cNvSpPr/>
      </dsp:nvSpPr>
      <dsp:spPr>
        <a:xfrm>
          <a:off x="6700620" y="4546358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/>
            <a:t>Ansatte</a:t>
          </a:r>
          <a:endParaRPr lang="nb-NO" sz="700" kern="1200" dirty="0"/>
        </a:p>
      </dsp:txBody>
      <dsp:txXfrm>
        <a:off x="6700620" y="4546358"/>
        <a:ext cx="1201136" cy="600568"/>
      </dsp:txXfrm>
    </dsp:sp>
    <dsp:sp modelId="{24155B82-8A35-4358-A6F9-98793E0A19E6}">
      <dsp:nvSpPr>
        <dsp:cNvPr id="0" name=""/>
        <dsp:cNvSpPr/>
      </dsp:nvSpPr>
      <dsp:spPr>
        <a:xfrm>
          <a:off x="5977860" y="2934919"/>
          <a:ext cx="896924" cy="4122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Lederstøtte og/eller administrativ stab (eller kun på instituttnivå)</a:t>
          </a:r>
        </a:p>
      </dsp:txBody>
      <dsp:txXfrm>
        <a:off x="5977860" y="2934919"/>
        <a:ext cx="896924" cy="412218"/>
      </dsp:txXfrm>
    </dsp:sp>
    <dsp:sp modelId="{AFC59955-1BE3-49C3-9687-0AF7AE927ACF}">
      <dsp:nvSpPr>
        <dsp:cNvPr id="0" name=""/>
        <dsp:cNvSpPr/>
      </dsp:nvSpPr>
      <dsp:spPr>
        <a:xfrm>
          <a:off x="7853711" y="1987937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Stedlig UiO-leder  Sørlandet Sykehus</a:t>
          </a:r>
        </a:p>
      </dsp:txBody>
      <dsp:txXfrm>
        <a:off x="7853711" y="1987937"/>
        <a:ext cx="1201136" cy="600568"/>
      </dsp:txXfrm>
    </dsp:sp>
    <dsp:sp modelId="{A5F51D1D-1C58-4595-9345-8F2C2A38F186}">
      <dsp:nvSpPr>
        <dsp:cNvPr id="0" name=""/>
        <dsp:cNvSpPr/>
      </dsp:nvSpPr>
      <dsp:spPr>
        <a:xfrm>
          <a:off x="7853711" y="3693551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Ledere med arbeidsgiveransvar  per fag/grupperinger av fag</a:t>
          </a:r>
        </a:p>
      </dsp:txBody>
      <dsp:txXfrm>
        <a:off x="7853711" y="3693551"/>
        <a:ext cx="1201136" cy="600568"/>
      </dsp:txXfrm>
    </dsp:sp>
    <dsp:sp modelId="{F07CACCC-1D4E-470D-9C67-65D6B7ED116C}">
      <dsp:nvSpPr>
        <dsp:cNvPr id="0" name=""/>
        <dsp:cNvSpPr/>
      </dsp:nvSpPr>
      <dsp:spPr>
        <a:xfrm>
          <a:off x="8153995" y="4546358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/>
            <a:t>Ansatte</a:t>
          </a:r>
          <a:endParaRPr lang="nb-NO" sz="700" kern="1200" dirty="0"/>
        </a:p>
      </dsp:txBody>
      <dsp:txXfrm>
        <a:off x="8153995" y="4546358"/>
        <a:ext cx="1201136" cy="600568"/>
      </dsp:txXfrm>
    </dsp:sp>
    <dsp:sp modelId="{8A5AB387-ACC8-42B3-8E75-B499E4A13F51}">
      <dsp:nvSpPr>
        <dsp:cNvPr id="0" name=""/>
        <dsp:cNvSpPr/>
      </dsp:nvSpPr>
      <dsp:spPr>
        <a:xfrm>
          <a:off x="7431235" y="2934919"/>
          <a:ext cx="896924" cy="4122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Lederstøtte og/eller administrativ stab (eller kun på instituttnivå)</a:t>
          </a:r>
        </a:p>
      </dsp:txBody>
      <dsp:txXfrm>
        <a:off x="7431235" y="2934919"/>
        <a:ext cx="896924" cy="412218"/>
      </dsp:txXfrm>
    </dsp:sp>
    <dsp:sp modelId="{4ED9D117-A215-4C86-B599-5F23CBB18A73}">
      <dsp:nvSpPr>
        <dsp:cNvPr id="0" name=""/>
        <dsp:cNvSpPr/>
      </dsp:nvSpPr>
      <dsp:spPr>
        <a:xfrm>
          <a:off x="9307086" y="1987937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Stedlig UiO-leder Sykehuset Innlandet</a:t>
          </a:r>
        </a:p>
      </dsp:txBody>
      <dsp:txXfrm>
        <a:off x="9307086" y="1987937"/>
        <a:ext cx="1201136" cy="600568"/>
      </dsp:txXfrm>
    </dsp:sp>
    <dsp:sp modelId="{0D914B03-27F7-4FD9-AC06-15D0B0556909}">
      <dsp:nvSpPr>
        <dsp:cNvPr id="0" name=""/>
        <dsp:cNvSpPr/>
      </dsp:nvSpPr>
      <dsp:spPr>
        <a:xfrm>
          <a:off x="9307086" y="3693551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Ledere med arbeidsgiveransvar  per fag/grupperinger av fag</a:t>
          </a:r>
        </a:p>
      </dsp:txBody>
      <dsp:txXfrm>
        <a:off x="9307086" y="3693551"/>
        <a:ext cx="1201136" cy="600568"/>
      </dsp:txXfrm>
    </dsp:sp>
    <dsp:sp modelId="{15C5A562-1220-4166-913C-94E432F2F30A}">
      <dsp:nvSpPr>
        <dsp:cNvPr id="0" name=""/>
        <dsp:cNvSpPr/>
      </dsp:nvSpPr>
      <dsp:spPr>
        <a:xfrm>
          <a:off x="9607370" y="4546358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Ansatte</a:t>
          </a:r>
        </a:p>
      </dsp:txBody>
      <dsp:txXfrm>
        <a:off x="9607370" y="4546358"/>
        <a:ext cx="1201136" cy="600568"/>
      </dsp:txXfrm>
    </dsp:sp>
    <dsp:sp modelId="{8306555B-B12D-415C-A773-795F09A81108}">
      <dsp:nvSpPr>
        <dsp:cNvPr id="0" name=""/>
        <dsp:cNvSpPr/>
      </dsp:nvSpPr>
      <dsp:spPr>
        <a:xfrm>
          <a:off x="8884610" y="2934919"/>
          <a:ext cx="896924" cy="4122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Lederstøtte og/eller administrativ stab (eller kun på instituttnivå)</a:t>
          </a:r>
        </a:p>
      </dsp:txBody>
      <dsp:txXfrm>
        <a:off x="8884610" y="2934919"/>
        <a:ext cx="896924" cy="412218"/>
      </dsp:txXfrm>
    </dsp:sp>
    <dsp:sp modelId="{B8A882C1-D66C-4B35-AC9C-9B92FF6D4642}">
      <dsp:nvSpPr>
        <dsp:cNvPr id="0" name=""/>
        <dsp:cNvSpPr/>
      </dsp:nvSpPr>
      <dsp:spPr>
        <a:xfrm>
          <a:off x="4220273" y="1135130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Nestleder(e)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Utdanningsleder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Forskerutdanningsleder</a:t>
          </a:r>
        </a:p>
      </dsp:txBody>
      <dsp:txXfrm>
        <a:off x="4220273" y="1135130"/>
        <a:ext cx="1201136" cy="600568"/>
      </dsp:txXfrm>
    </dsp:sp>
    <dsp:sp modelId="{DC3686E4-4D5E-4075-9633-C6825457EF3A}">
      <dsp:nvSpPr>
        <dsp:cNvPr id="0" name=""/>
        <dsp:cNvSpPr/>
      </dsp:nvSpPr>
      <dsp:spPr>
        <a:xfrm>
          <a:off x="5673648" y="1135130"/>
          <a:ext cx="1201136" cy="600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Instituttadministrasjon</a:t>
          </a:r>
        </a:p>
      </dsp:txBody>
      <dsp:txXfrm>
        <a:off x="5673648" y="1135130"/>
        <a:ext cx="1201136" cy="600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1358B-F421-49CE-8D59-699DACCF0F57}">
      <dsp:nvSpPr>
        <dsp:cNvPr id="0" name=""/>
        <dsp:cNvSpPr/>
      </dsp:nvSpPr>
      <dsp:spPr>
        <a:xfrm>
          <a:off x="2223031" y="662351"/>
          <a:ext cx="138659" cy="607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462"/>
              </a:lnTo>
              <a:lnTo>
                <a:pt x="138659" y="6074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576871-290E-47AC-B543-1D347E25FA34}">
      <dsp:nvSpPr>
        <dsp:cNvPr id="0" name=""/>
        <dsp:cNvSpPr/>
      </dsp:nvSpPr>
      <dsp:spPr>
        <a:xfrm>
          <a:off x="2084371" y="662351"/>
          <a:ext cx="138659" cy="607462"/>
        </a:xfrm>
        <a:custGeom>
          <a:avLst/>
          <a:gdLst/>
          <a:ahLst/>
          <a:cxnLst/>
          <a:rect l="0" t="0" r="0" b="0"/>
          <a:pathLst>
            <a:path>
              <a:moveTo>
                <a:pt x="138659" y="0"/>
              </a:moveTo>
              <a:lnTo>
                <a:pt x="138659" y="607462"/>
              </a:lnTo>
              <a:lnTo>
                <a:pt x="0" y="6074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710CCA-BEC3-46B9-86F8-772EABBE7788}">
      <dsp:nvSpPr>
        <dsp:cNvPr id="0" name=""/>
        <dsp:cNvSpPr/>
      </dsp:nvSpPr>
      <dsp:spPr>
        <a:xfrm>
          <a:off x="2493748" y="3475164"/>
          <a:ext cx="198085" cy="607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462"/>
              </a:lnTo>
              <a:lnTo>
                <a:pt x="198085" y="6074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5F127-75B4-4663-9EF3-5BA27345F729}">
      <dsp:nvSpPr>
        <dsp:cNvPr id="0" name=""/>
        <dsp:cNvSpPr/>
      </dsp:nvSpPr>
      <dsp:spPr>
        <a:xfrm>
          <a:off x="2976256" y="2537559"/>
          <a:ext cx="91440" cy="277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73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25FAA-FB03-47DA-876D-A60A369A7612}">
      <dsp:nvSpPr>
        <dsp:cNvPr id="0" name=""/>
        <dsp:cNvSpPr/>
      </dsp:nvSpPr>
      <dsp:spPr>
        <a:xfrm>
          <a:off x="2223031" y="662351"/>
          <a:ext cx="798944" cy="1214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6264"/>
              </a:lnTo>
              <a:lnTo>
                <a:pt x="798944" y="1076264"/>
              </a:lnTo>
              <a:lnTo>
                <a:pt x="798944" y="12149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38AB8-2FB8-48F0-B4EA-DD3CD7552F56}">
      <dsp:nvSpPr>
        <dsp:cNvPr id="0" name=""/>
        <dsp:cNvSpPr/>
      </dsp:nvSpPr>
      <dsp:spPr>
        <a:xfrm>
          <a:off x="895859" y="3475164"/>
          <a:ext cx="198085" cy="607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462"/>
              </a:lnTo>
              <a:lnTo>
                <a:pt x="198085" y="6074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A92E47-3CF4-4C36-95BE-C168E08AE4BC}">
      <dsp:nvSpPr>
        <dsp:cNvPr id="0" name=""/>
        <dsp:cNvSpPr/>
      </dsp:nvSpPr>
      <dsp:spPr>
        <a:xfrm>
          <a:off x="1378367" y="2537559"/>
          <a:ext cx="91440" cy="2773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73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F54228-B1BB-4C9C-82E4-F6530FF46A8F}">
      <dsp:nvSpPr>
        <dsp:cNvPr id="0" name=""/>
        <dsp:cNvSpPr/>
      </dsp:nvSpPr>
      <dsp:spPr>
        <a:xfrm>
          <a:off x="1424087" y="662351"/>
          <a:ext cx="798944" cy="1214924"/>
        </a:xfrm>
        <a:custGeom>
          <a:avLst/>
          <a:gdLst/>
          <a:ahLst/>
          <a:cxnLst/>
          <a:rect l="0" t="0" r="0" b="0"/>
          <a:pathLst>
            <a:path>
              <a:moveTo>
                <a:pt x="798944" y="0"/>
              </a:moveTo>
              <a:lnTo>
                <a:pt x="798944" y="1076264"/>
              </a:lnTo>
              <a:lnTo>
                <a:pt x="0" y="1076264"/>
              </a:lnTo>
              <a:lnTo>
                <a:pt x="0" y="12149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2A4F2-BA36-4106-A6DB-83ADBB8E88AF}">
      <dsp:nvSpPr>
        <dsp:cNvPr id="0" name=""/>
        <dsp:cNvSpPr/>
      </dsp:nvSpPr>
      <dsp:spPr>
        <a:xfrm>
          <a:off x="1562746" y="2066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Instituttleder </a:t>
          </a:r>
          <a:r>
            <a:rPr lang="nb-NO" sz="900" kern="1200" dirty="0" err="1"/>
            <a:t>Klinmed</a:t>
          </a:r>
          <a:r>
            <a:rPr lang="nb-NO" sz="900" kern="1200" dirty="0"/>
            <a:t> </a:t>
          </a:r>
          <a:r>
            <a:rPr lang="nb-NO" sz="900" kern="1200" dirty="0" err="1"/>
            <a:t>Ahus</a:t>
          </a:r>
          <a:r>
            <a:rPr lang="nb-NO" sz="900" kern="1200" dirty="0"/>
            <a:t> og Sykehuset Innlandet</a:t>
          </a:r>
        </a:p>
      </dsp:txBody>
      <dsp:txXfrm>
        <a:off x="1562746" y="2066"/>
        <a:ext cx="1320569" cy="660284"/>
      </dsp:txXfrm>
    </dsp:sp>
    <dsp:sp modelId="{8A43C35C-A11C-4CEE-B2B3-1C9F57F73918}">
      <dsp:nvSpPr>
        <dsp:cNvPr id="0" name=""/>
        <dsp:cNvSpPr/>
      </dsp:nvSpPr>
      <dsp:spPr>
        <a:xfrm>
          <a:off x="763802" y="1877275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UiO-leder </a:t>
          </a:r>
          <a:r>
            <a:rPr lang="nb-NO" sz="900" kern="1200" dirty="0" err="1"/>
            <a:t>Ahus</a:t>
          </a:r>
          <a:endParaRPr lang="nb-NO" sz="900" kern="1200" dirty="0"/>
        </a:p>
      </dsp:txBody>
      <dsp:txXfrm>
        <a:off x="763802" y="1877275"/>
        <a:ext cx="1320569" cy="660284"/>
      </dsp:txXfrm>
    </dsp:sp>
    <dsp:sp modelId="{7DD86130-C6FB-4E9C-8B6E-38B01B902841}">
      <dsp:nvSpPr>
        <dsp:cNvPr id="0" name=""/>
        <dsp:cNvSpPr/>
      </dsp:nvSpPr>
      <dsp:spPr>
        <a:xfrm>
          <a:off x="763802" y="2814879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Ledere med arbeidsgiveransvar  per fag/grupperinger av fag</a:t>
          </a:r>
        </a:p>
      </dsp:txBody>
      <dsp:txXfrm>
        <a:off x="763802" y="2814879"/>
        <a:ext cx="1320569" cy="660284"/>
      </dsp:txXfrm>
    </dsp:sp>
    <dsp:sp modelId="{55612AF4-F082-40C5-BADE-AD9A46D727A8}">
      <dsp:nvSpPr>
        <dsp:cNvPr id="0" name=""/>
        <dsp:cNvSpPr/>
      </dsp:nvSpPr>
      <dsp:spPr>
        <a:xfrm>
          <a:off x="1093944" y="3752483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Ansatte</a:t>
          </a:r>
          <a:endParaRPr lang="nb-NO" sz="900" kern="1200" dirty="0"/>
        </a:p>
      </dsp:txBody>
      <dsp:txXfrm>
        <a:off x="1093944" y="3752483"/>
        <a:ext cx="1320569" cy="660284"/>
      </dsp:txXfrm>
    </dsp:sp>
    <dsp:sp modelId="{4ED9D117-A215-4C86-B599-5F23CBB18A73}">
      <dsp:nvSpPr>
        <dsp:cNvPr id="0" name=""/>
        <dsp:cNvSpPr/>
      </dsp:nvSpPr>
      <dsp:spPr>
        <a:xfrm>
          <a:off x="2361691" y="1877275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UiO-leder Sykehuset Innlandet</a:t>
          </a:r>
        </a:p>
      </dsp:txBody>
      <dsp:txXfrm>
        <a:off x="2361691" y="1877275"/>
        <a:ext cx="1320569" cy="660284"/>
      </dsp:txXfrm>
    </dsp:sp>
    <dsp:sp modelId="{0D914B03-27F7-4FD9-AC06-15D0B0556909}">
      <dsp:nvSpPr>
        <dsp:cNvPr id="0" name=""/>
        <dsp:cNvSpPr/>
      </dsp:nvSpPr>
      <dsp:spPr>
        <a:xfrm>
          <a:off x="2361691" y="2814879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Ledere med arbeidsgiveransvar  per fag/grupperinger av fag</a:t>
          </a:r>
        </a:p>
      </dsp:txBody>
      <dsp:txXfrm>
        <a:off x="2361691" y="2814879"/>
        <a:ext cx="1320569" cy="660284"/>
      </dsp:txXfrm>
    </dsp:sp>
    <dsp:sp modelId="{15C5A562-1220-4166-913C-94E432F2F30A}">
      <dsp:nvSpPr>
        <dsp:cNvPr id="0" name=""/>
        <dsp:cNvSpPr/>
      </dsp:nvSpPr>
      <dsp:spPr>
        <a:xfrm>
          <a:off x="2691834" y="3752483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Ansatte</a:t>
          </a:r>
        </a:p>
      </dsp:txBody>
      <dsp:txXfrm>
        <a:off x="2691834" y="3752483"/>
        <a:ext cx="1320569" cy="660284"/>
      </dsp:txXfrm>
    </dsp:sp>
    <dsp:sp modelId="{B8A882C1-D66C-4B35-AC9C-9B92FF6D4642}">
      <dsp:nvSpPr>
        <dsp:cNvPr id="0" name=""/>
        <dsp:cNvSpPr/>
      </dsp:nvSpPr>
      <dsp:spPr>
        <a:xfrm>
          <a:off x="763802" y="939670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Nestleder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Utdanningsleder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Forskerutdanningsleder</a:t>
          </a:r>
        </a:p>
      </dsp:txBody>
      <dsp:txXfrm>
        <a:off x="763802" y="939670"/>
        <a:ext cx="1320569" cy="660284"/>
      </dsp:txXfrm>
    </dsp:sp>
    <dsp:sp modelId="{DC3686E4-4D5E-4075-9633-C6825457EF3A}">
      <dsp:nvSpPr>
        <dsp:cNvPr id="0" name=""/>
        <dsp:cNvSpPr/>
      </dsp:nvSpPr>
      <dsp:spPr>
        <a:xfrm>
          <a:off x="2361691" y="939670"/>
          <a:ext cx="1320569" cy="6602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Instituttadministrasjon</a:t>
          </a:r>
        </a:p>
      </dsp:txBody>
      <dsp:txXfrm>
        <a:off x="2361691" y="939670"/>
        <a:ext cx="1320569" cy="6602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1358B-F421-49CE-8D59-699DACCF0F57}">
      <dsp:nvSpPr>
        <dsp:cNvPr id="0" name=""/>
        <dsp:cNvSpPr/>
      </dsp:nvSpPr>
      <dsp:spPr>
        <a:xfrm>
          <a:off x="3341105" y="797996"/>
          <a:ext cx="102154" cy="447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535"/>
              </a:lnTo>
              <a:lnTo>
                <a:pt x="102154" y="4475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576871-290E-47AC-B543-1D347E25FA34}">
      <dsp:nvSpPr>
        <dsp:cNvPr id="0" name=""/>
        <dsp:cNvSpPr/>
      </dsp:nvSpPr>
      <dsp:spPr>
        <a:xfrm>
          <a:off x="3238951" y="797996"/>
          <a:ext cx="102154" cy="447535"/>
        </a:xfrm>
        <a:custGeom>
          <a:avLst/>
          <a:gdLst/>
          <a:ahLst/>
          <a:cxnLst/>
          <a:rect l="0" t="0" r="0" b="0"/>
          <a:pathLst>
            <a:path>
              <a:moveTo>
                <a:pt x="102154" y="0"/>
              </a:moveTo>
              <a:lnTo>
                <a:pt x="102154" y="447535"/>
              </a:lnTo>
              <a:lnTo>
                <a:pt x="0" y="4475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E168F-A2AB-42B0-AEC8-012F71181F1F}">
      <dsp:nvSpPr>
        <dsp:cNvPr id="0" name=""/>
        <dsp:cNvSpPr/>
      </dsp:nvSpPr>
      <dsp:spPr>
        <a:xfrm>
          <a:off x="5593375" y="2179517"/>
          <a:ext cx="102154" cy="447535"/>
        </a:xfrm>
        <a:custGeom>
          <a:avLst/>
          <a:gdLst/>
          <a:ahLst/>
          <a:cxnLst/>
          <a:rect l="0" t="0" r="0" b="0"/>
          <a:pathLst>
            <a:path>
              <a:moveTo>
                <a:pt x="102154" y="0"/>
              </a:moveTo>
              <a:lnTo>
                <a:pt x="102154" y="447535"/>
              </a:lnTo>
              <a:lnTo>
                <a:pt x="0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24D37-8672-4BF2-971C-EF5A3AD45F22}">
      <dsp:nvSpPr>
        <dsp:cNvPr id="0" name=""/>
        <dsp:cNvSpPr/>
      </dsp:nvSpPr>
      <dsp:spPr>
        <a:xfrm>
          <a:off x="5306368" y="3561039"/>
          <a:ext cx="145935" cy="447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535"/>
              </a:lnTo>
              <a:lnTo>
                <a:pt x="145935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C5A7C-94ED-4CE0-87A9-AB0EFD5C583D}">
      <dsp:nvSpPr>
        <dsp:cNvPr id="0" name=""/>
        <dsp:cNvSpPr/>
      </dsp:nvSpPr>
      <dsp:spPr>
        <a:xfrm>
          <a:off x="5649809" y="2179517"/>
          <a:ext cx="91440" cy="8950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50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5DA715-B25F-4428-9FE2-83AC9CBFCF27}">
      <dsp:nvSpPr>
        <dsp:cNvPr id="0" name=""/>
        <dsp:cNvSpPr/>
      </dsp:nvSpPr>
      <dsp:spPr>
        <a:xfrm>
          <a:off x="3341105" y="797996"/>
          <a:ext cx="2354423" cy="8950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2915"/>
              </a:lnTo>
              <a:lnTo>
                <a:pt x="2354423" y="792915"/>
              </a:lnTo>
              <a:lnTo>
                <a:pt x="2354423" y="8950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2F8AE-4CF8-4CA1-9C73-2C0A52ACDF15}">
      <dsp:nvSpPr>
        <dsp:cNvPr id="0" name=""/>
        <dsp:cNvSpPr/>
      </dsp:nvSpPr>
      <dsp:spPr>
        <a:xfrm>
          <a:off x="4416163" y="2179517"/>
          <a:ext cx="102154" cy="447535"/>
        </a:xfrm>
        <a:custGeom>
          <a:avLst/>
          <a:gdLst/>
          <a:ahLst/>
          <a:cxnLst/>
          <a:rect l="0" t="0" r="0" b="0"/>
          <a:pathLst>
            <a:path>
              <a:moveTo>
                <a:pt x="102154" y="0"/>
              </a:moveTo>
              <a:lnTo>
                <a:pt x="102154" y="447535"/>
              </a:lnTo>
              <a:lnTo>
                <a:pt x="0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F3C7CD-7909-405A-93DA-B5A39F383A89}">
      <dsp:nvSpPr>
        <dsp:cNvPr id="0" name=""/>
        <dsp:cNvSpPr/>
      </dsp:nvSpPr>
      <dsp:spPr>
        <a:xfrm>
          <a:off x="4129156" y="3561039"/>
          <a:ext cx="145935" cy="447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535"/>
              </a:lnTo>
              <a:lnTo>
                <a:pt x="145935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45DFB7-2132-4BEE-B0DD-9FC75761A74B}">
      <dsp:nvSpPr>
        <dsp:cNvPr id="0" name=""/>
        <dsp:cNvSpPr/>
      </dsp:nvSpPr>
      <dsp:spPr>
        <a:xfrm>
          <a:off x="4472597" y="2179517"/>
          <a:ext cx="91440" cy="8950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50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86B770-AE3C-4F2B-A9DE-7A9E2928DA70}">
      <dsp:nvSpPr>
        <dsp:cNvPr id="0" name=""/>
        <dsp:cNvSpPr/>
      </dsp:nvSpPr>
      <dsp:spPr>
        <a:xfrm>
          <a:off x="3341105" y="797996"/>
          <a:ext cx="1177211" cy="8950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2915"/>
              </a:lnTo>
              <a:lnTo>
                <a:pt x="1177211" y="792915"/>
              </a:lnTo>
              <a:lnTo>
                <a:pt x="1177211" y="8950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88BA5-1715-4AA9-91F2-DC4D1E452EB3}">
      <dsp:nvSpPr>
        <dsp:cNvPr id="0" name=""/>
        <dsp:cNvSpPr/>
      </dsp:nvSpPr>
      <dsp:spPr>
        <a:xfrm>
          <a:off x="3193231" y="2183676"/>
          <a:ext cx="91440" cy="443375"/>
        </a:xfrm>
        <a:custGeom>
          <a:avLst/>
          <a:gdLst/>
          <a:ahLst/>
          <a:cxnLst/>
          <a:rect l="0" t="0" r="0" b="0"/>
          <a:pathLst>
            <a:path>
              <a:moveTo>
                <a:pt x="122919" y="0"/>
              </a:moveTo>
              <a:lnTo>
                <a:pt x="122919" y="443375"/>
              </a:lnTo>
              <a:lnTo>
                <a:pt x="45720" y="4433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B9887-784C-4526-8FB7-B99F7901D6F1}">
      <dsp:nvSpPr>
        <dsp:cNvPr id="0" name=""/>
        <dsp:cNvSpPr/>
      </dsp:nvSpPr>
      <dsp:spPr>
        <a:xfrm>
          <a:off x="2951944" y="3561039"/>
          <a:ext cx="145935" cy="447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535"/>
              </a:lnTo>
              <a:lnTo>
                <a:pt x="145935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375D3-6703-4644-9A36-B4EC7A8BFB2C}">
      <dsp:nvSpPr>
        <dsp:cNvPr id="0" name=""/>
        <dsp:cNvSpPr/>
      </dsp:nvSpPr>
      <dsp:spPr>
        <a:xfrm>
          <a:off x="3270430" y="2183676"/>
          <a:ext cx="91440" cy="8909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88756"/>
              </a:lnTo>
              <a:lnTo>
                <a:pt x="70674" y="788756"/>
              </a:lnTo>
              <a:lnTo>
                <a:pt x="70674" y="89091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479F9-C1B4-4D5D-B05B-F2D80431BA61}">
      <dsp:nvSpPr>
        <dsp:cNvPr id="0" name=""/>
        <dsp:cNvSpPr/>
      </dsp:nvSpPr>
      <dsp:spPr>
        <a:xfrm>
          <a:off x="3270430" y="797996"/>
          <a:ext cx="91440" cy="899229"/>
        </a:xfrm>
        <a:custGeom>
          <a:avLst/>
          <a:gdLst/>
          <a:ahLst/>
          <a:cxnLst/>
          <a:rect l="0" t="0" r="0" b="0"/>
          <a:pathLst>
            <a:path>
              <a:moveTo>
                <a:pt x="70674" y="0"/>
              </a:moveTo>
              <a:lnTo>
                <a:pt x="70674" y="797074"/>
              </a:lnTo>
              <a:lnTo>
                <a:pt x="45720" y="797074"/>
              </a:lnTo>
              <a:lnTo>
                <a:pt x="45720" y="8992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68CB1-E375-40F5-97E2-A14F5323BC22}">
      <dsp:nvSpPr>
        <dsp:cNvPr id="0" name=""/>
        <dsp:cNvSpPr/>
      </dsp:nvSpPr>
      <dsp:spPr>
        <a:xfrm>
          <a:off x="2061739" y="2179517"/>
          <a:ext cx="102154" cy="447535"/>
        </a:xfrm>
        <a:custGeom>
          <a:avLst/>
          <a:gdLst/>
          <a:ahLst/>
          <a:cxnLst/>
          <a:rect l="0" t="0" r="0" b="0"/>
          <a:pathLst>
            <a:path>
              <a:moveTo>
                <a:pt x="102154" y="0"/>
              </a:moveTo>
              <a:lnTo>
                <a:pt x="102154" y="447535"/>
              </a:lnTo>
              <a:lnTo>
                <a:pt x="0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FA8BE6-B21A-44B2-BAB2-7E943BE70BBE}">
      <dsp:nvSpPr>
        <dsp:cNvPr id="0" name=""/>
        <dsp:cNvSpPr/>
      </dsp:nvSpPr>
      <dsp:spPr>
        <a:xfrm>
          <a:off x="1853583" y="3539056"/>
          <a:ext cx="91440" cy="4695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9517"/>
              </a:lnTo>
              <a:lnTo>
                <a:pt x="67084" y="4695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EB4FA-C204-48F5-B867-6103DEF2ADAE}">
      <dsp:nvSpPr>
        <dsp:cNvPr id="0" name=""/>
        <dsp:cNvSpPr/>
      </dsp:nvSpPr>
      <dsp:spPr>
        <a:xfrm>
          <a:off x="2163893" y="2179517"/>
          <a:ext cx="124570" cy="873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932"/>
              </a:lnTo>
              <a:lnTo>
                <a:pt x="124570" y="770932"/>
              </a:lnTo>
              <a:lnTo>
                <a:pt x="124570" y="873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F775F-1A5B-4810-9480-AA8059E704BF}">
      <dsp:nvSpPr>
        <dsp:cNvPr id="0" name=""/>
        <dsp:cNvSpPr/>
      </dsp:nvSpPr>
      <dsp:spPr>
        <a:xfrm>
          <a:off x="2163893" y="797996"/>
          <a:ext cx="1177211" cy="895070"/>
        </a:xfrm>
        <a:custGeom>
          <a:avLst/>
          <a:gdLst/>
          <a:ahLst/>
          <a:cxnLst/>
          <a:rect l="0" t="0" r="0" b="0"/>
          <a:pathLst>
            <a:path>
              <a:moveTo>
                <a:pt x="1177211" y="0"/>
              </a:moveTo>
              <a:lnTo>
                <a:pt x="1177211" y="792915"/>
              </a:lnTo>
              <a:lnTo>
                <a:pt x="0" y="792915"/>
              </a:lnTo>
              <a:lnTo>
                <a:pt x="0" y="8950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F9BF9-4BAD-4FFB-97FE-701CBD0CD9D3}">
      <dsp:nvSpPr>
        <dsp:cNvPr id="0" name=""/>
        <dsp:cNvSpPr/>
      </dsp:nvSpPr>
      <dsp:spPr>
        <a:xfrm>
          <a:off x="884527" y="2179517"/>
          <a:ext cx="102154" cy="447535"/>
        </a:xfrm>
        <a:custGeom>
          <a:avLst/>
          <a:gdLst/>
          <a:ahLst/>
          <a:cxnLst/>
          <a:rect l="0" t="0" r="0" b="0"/>
          <a:pathLst>
            <a:path>
              <a:moveTo>
                <a:pt x="102154" y="0"/>
              </a:moveTo>
              <a:lnTo>
                <a:pt x="102154" y="447535"/>
              </a:lnTo>
              <a:lnTo>
                <a:pt x="0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F83CD4-E4B1-49D8-82C2-FE6CB3662AAC}">
      <dsp:nvSpPr>
        <dsp:cNvPr id="0" name=""/>
        <dsp:cNvSpPr/>
      </dsp:nvSpPr>
      <dsp:spPr>
        <a:xfrm>
          <a:off x="606403" y="3561039"/>
          <a:ext cx="137052" cy="447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535"/>
              </a:lnTo>
              <a:lnTo>
                <a:pt x="137052" y="44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3F218-3D5A-401B-BD6E-E0AF657D2A5F}">
      <dsp:nvSpPr>
        <dsp:cNvPr id="0" name=""/>
        <dsp:cNvSpPr/>
      </dsp:nvSpPr>
      <dsp:spPr>
        <a:xfrm>
          <a:off x="940961" y="2179517"/>
          <a:ext cx="91440" cy="8950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92915"/>
              </a:lnTo>
              <a:lnTo>
                <a:pt x="54602" y="792915"/>
              </a:lnTo>
              <a:lnTo>
                <a:pt x="54602" y="89507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75255-6A08-4796-87F9-AFF47117EB9C}">
      <dsp:nvSpPr>
        <dsp:cNvPr id="0" name=""/>
        <dsp:cNvSpPr/>
      </dsp:nvSpPr>
      <dsp:spPr>
        <a:xfrm>
          <a:off x="986681" y="797996"/>
          <a:ext cx="2354423" cy="895070"/>
        </a:xfrm>
        <a:custGeom>
          <a:avLst/>
          <a:gdLst/>
          <a:ahLst/>
          <a:cxnLst/>
          <a:rect l="0" t="0" r="0" b="0"/>
          <a:pathLst>
            <a:path>
              <a:moveTo>
                <a:pt x="2354423" y="0"/>
              </a:moveTo>
              <a:lnTo>
                <a:pt x="2354423" y="792915"/>
              </a:lnTo>
              <a:lnTo>
                <a:pt x="0" y="792915"/>
              </a:lnTo>
              <a:lnTo>
                <a:pt x="0" y="8950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2A4F2-BA36-4106-A6DB-83ADBB8E88AF}">
      <dsp:nvSpPr>
        <dsp:cNvPr id="0" name=""/>
        <dsp:cNvSpPr/>
      </dsp:nvSpPr>
      <dsp:spPr>
        <a:xfrm>
          <a:off x="2854654" y="311545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Instituttleder </a:t>
          </a:r>
          <a:r>
            <a:rPr lang="nb-NO" sz="500" kern="1200" dirty="0" err="1"/>
            <a:t>Klinmed</a:t>
          </a:r>
          <a:r>
            <a:rPr lang="nb-NO" sz="500" kern="1200" dirty="0"/>
            <a:t> OUS og Sørlandet sykehus</a:t>
          </a:r>
        </a:p>
      </dsp:txBody>
      <dsp:txXfrm>
        <a:off x="2854654" y="311545"/>
        <a:ext cx="972902" cy="486451"/>
      </dsp:txXfrm>
    </dsp:sp>
    <dsp:sp modelId="{AA949472-7C5C-415B-82DD-2B64D022B2C9}">
      <dsp:nvSpPr>
        <dsp:cNvPr id="0" name=""/>
        <dsp:cNvSpPr/>
      </dsp:nvSpPr>
      <dsp:spPr>
        <a:xfrm>
          <a:off x="500230" y="1693066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UiO-leder RH/LVB	</a:t>
          </a:r>
        </a:p>
      </dsp:txBody>
      <dsp:txXfrm>
        <a:off x="500230" y="1693066"/>
        <a:ext cx="972902" cy="486451"/>
      </dsp:txXfrm>
    </dsp:sp>
    <dsp:sp modelId="{F811D5E2-1370-4D8D-A0EA-958573815202}">
      <dsp:nvSpPr>
        <dsp:cNvPr id="0" name=""/>
        <dsp:cNvSpPr/>
      </dsp:nvSpPr>
      <dsp:spPr>
        <a:xfrm>
          <a:off x="509113" y="307458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Ledere med arbeidsgiveransvar  per fag/grupperinger av fag</a:t>
          </a:r>
        </a:p>
      </dsp:txBody>
      <dsp:txXfrm>
        <a:off x="509113" y="3074588"/>
        <a:ext cx="972902" cy="486451"/>
      </dsp:txXfrm>
    </dsp:sp>
    <dsp:sp modelId="{57749C70-9FB5-43D7-9684-C16C9F4A6252}">
      <dsp:nvSpPr>
        <dsp:cNvPr id="0" name=""/>
        <dsp:cNvSpPr/>
      </dsp:nvSpPr>
      <dsp:spPr>
        <a:xfrm>
          <a:off x="743456" y="376534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/>
            <a:t>Ansatte</a:t>
          </a:r>
          <a:endParaRPr lang="nb-NO" sz="500" kern="1200" dirty="0"/>
        </a:p>
      </dsp:txBody>
      <dsp:txXfrm>
        <a:off x="743456" y="3765348"/>
        <a:ext cx="972902" cy="486451"/>
      </dsp:txXfrm>
    </dsp:sp>
    <dsp:sp modelId="{647C74AA-84E8-448C-9EC4-EA93C659D547}">
      <dsp:nvSpPr>
        <dsp:cNvPr id="0" name=""/>
        <dsp:cNvSpPr/>
      </dsp:nvSpPr>
      <dsp:spPr>
        <a:xfrm>
          <a:off x="92827" y="2502270"/>
          <a:ext cx="791699" cy="249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Lederstøtte og/eller administrativ stab (eller kun  på instituttnivå)</a:t>
          </a:r>
        </a:p>
      </dsp:txBody>
      <dsp:txXfrm>
        <a:off x="92827" y="2502270"/>
        <a:ext cx="791699" cy="249564"/>
      </dsp:txXfrm>
    </dsp:sp>
    <dsp:sp modelId="{0853CF23-5246-415B-AC18-F70ED8403904}">
      <dsp:nvSpPr>
        <dsp:cNvPr id="0" name=""/>
        <dsp:cNvSpPr/>
      </dsp:nvSpPr>
      <dsp:spPr>
        <a:xfrm>
          <a:off x="1677442" y="1693066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UiO-leder Aker</a:t>
          </a:r>
        </a:p>
      </dsp:txBody>
      <dsp:txXfrm>
        <a:off x="1677442" y="1693066"/>
        <a:ext cx="972902" cy="486451"/>
      </dsp:txXfrm>
    </dsp:sp>
    <dsp:sp modelId="{D81ADA4F-8C54-45C2-BD6A-DFA1FD61D2F0}">
      <dsp:nvSpPr>
        <dsp:cNvPr id="0" name=""/>
        <dsp:cNvSpPr/>
      </dsp:nvSpPr>
      <dsp:spPr>
        <a:xfrm>
          <a:off x="1802013" y="3052605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Ledere med arbeidsgiveransvar  per fag/grupperinger av fag</a:t>
          </a:r>
        </a:p>
      </dsp:txBody>
      <dsp:txXfrm>
        <a:off x="1802013" y="3052605"/>
        <a:ext cx="972902" cy="486451"/>
      </dsp:txXfrm>
    </dsp:sp>
    <dsp:sp modelId="{1AB7EC7E-953C-450C-906A-A951550FFA7B}">
      <dsp:nvSpPr>
        <dsp:cNvPr id="0" name=""/>
        <dsp:cNvSpPr/>
      </dsp:nvSpPr>
      <dsp:spPr>
        <a:xfrm>
          <a:off x="1920668" y="376534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Ansatte</a:t>
          </a:r>
        </a:p>
      </dsp:txBody>
      <dsp:txXfrm>
        <a:off x="1920668" y="3765348"/>
        <a:ext cx="972902" cy="486451"/>
      </dsp:txXfrm>
    </dsp:sp>
    <dsp:sp modelId="{B7AAEAD7-1583-4A07-ABA7-3D3B2BE86465}">
      <dsp:nvSpPr>
        <dsp:cNvPr id="0" name=""/>
        <dsp:cNvSpPr/>
      </dsp:nvSpPr>
      <dsp:spPr>
        <a:xfrm>
          <a:off x="1270039" y="2502270"/>
          <a:ext cx="791699" cy="249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Lederstøtte og/eller administrativ stab (eller kun på instituttnivå)</a:t>
          </a:r>
        </a:p>
      </dsp:txBody>
      <dsp:txXfrm>
        <a:off x="1270039" y="2502270"/>
        <a:ext cx="791699" cy="249564"/>
      </dsp:txXfrm>
    </dsp:sp>
    <dsp:sp modelId="{EA7DA5EC-44E6-4E56-8A0C-0A29986EFD80}">
      <dsp:nvSpPr>
        <dsp:cNvPr id="0" name=""/>
        <dsp:cNvSpPr/>
      </dsp:nvSpPr>
      <dsp:spPr>
        <a:xfrm>
          <a:off x="2829699" y="1697225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UiO-leder RAD</a:t>
          </a:r>
        </a:p>
      </dsp:txBody>
      <dsp:txXfrm>
        <a:off x="2829699" y="1697225"/>
        <a:ext cx="972902" cy="486451"/>
      </dsp:txXfrm>
    </dsp:sp>
    <dsp:sp modelId="{1C478165-0915-4A2B-8A70-829D06002444}">
      <dsp:nvSpPr>
        <dsp:cNvPr id="0" name=""/>
        <dsp:cNvSpPr/>
      </dsp:nvSpPr>
      <dsp:spPr>
        <a:xfrm>
          <a:off x="2854654" y="307458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Ledere med arbeidsgiveransvar  per fag/grupperinger av fag</a:t>
          </a:r>
        </a:p>
      </dsp:txBody>
      <dsp:txXfrm>
        <a:off x="2854654" y="3074588"/>
        <a:ext cx="972902" cy="486451"/>
      </dsp:txXfrm>
    </dsp:sp>
    <dsp:sp modelId="{0A2B488F-1597-4F2E-8AD8-BD9924B34D7C}">
      <dsp:nvSpPr>
        <dsp:cNvPr id="0" name=""/>
        <dsp:cNvSpPr/>
      </dsp:nvSpPr>
      <dsp:spPr>
        <a:xfrm>
          <a:off x="3097880" y="376534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/>
            <a:t>Ansatte</a:t>
          </a:r>
          <a:endParaRPr lang="nb-NO" sz="500" kern="1200" dirty="0"/>
        </a:p>
      </dsp:txBody>
      <dsp:txXfrm>
        <a:off x="3097880" y="3765348"/>
        <a:ext cx="972902" cy="486451"/>
      </dsp:txXfrm>
    </dsp:sp>
    <dsp:sp modelId="{47D85AFE-6E94-4986-A294-5803CAB585CA}">
      <dsp:nvSpPr>
        <dsp:cNvPr id="0" name=""/>
        <dsp:cNvSpPr/>
      </dsp:nvSpPr>
      <dsp:spPr>
        <a:xfrm>
          <a:off x="2447251" y="2502270"/>
          <a:ext cx="791699" cy="249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Lederstøtte og/eller administrativ stab (eller kun på instituttnivå)</a:t>
          </a:r>
        </a:p>
      </dsp:txBody>
      <dsp:txXfrm>
        <a:off x="2447251" y="2502270"/>
        <a:ext cx="791699" cy="249564"/>
      </dsp:txXfrm>
    </dsp:sp>
    <dsp:sp modelId="{AFC59955-1BE3-49C3-9687-0AF7AE927ACF}">
      <dsp:nvSpPr>
        <dsp:cNvPr id="0" name=""/>
        <dsp:cNvSpPr/>
      </dsp:nvSpPr>
      <dsp:spPr>
        <a:xfrm>
          <a:off x="4031866" y="1693066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UiO-leder  Sørlandet Sykehus</a:t>
          </a:r>
        </a:p>
      </dsp:txBody>
      <dsp:txXfrm>
        <a:off x="4031866" y="1693066"/>
        <a:ext cx="972902" cy="486451"/>
      </dsp:txXfrm>
    </dsp:sp>
    <dsp:sp modelId="{A5F51D1D-1C58-4595-9345-8F2C2A38F186}">
      <dsp:nvSpPr>
        <dsp:cNvPr id="0" name=""/>
        <dsp:cNvSpPr/>
      </dsp:nvSpPr>
      <dsp:spPr>
        <a:xfrm>
          <a:off x="4031866" y="307458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Ledere med arbeidsgiveransvar  per fag/grupperinger av fag</a:t>
          </a:r>
        </a:p>
      </dsp:txBody>
      <dsp:txXfrm>
        <a:off x="4031866" y="3074588"/>
        <a:ext cx="972902" cy="486451"/>
      </dsp:txXfrm>
    </dsp:sp>
    <dsp:sp modelId="{F07CACCC-1D4E-470D-9C67-65D6B7ED116C}">
      <dsp:nvSpPr>
        <dsp:cNvPr id="0" name=""/>
        <dsp:cNvSpPr/>
      </dsp:nvSpPr>
      <dsp:spPr>
        <a:xfrm>
          <a:off x="4275092" y="376534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/>
            <a:t>Ansatte</a:t>
          </a:r>
          <a:endParaRPr lang="nb-NO" sz="500" kern="1200" dirty="0"/>
        </a:p>
      </dsp:txBody>
      <dsp:txXfrm>
        <a:off x="4275092" y="3765348"/>
        <a:ext cx="972902" cy="486451"/>
      </dsp:txXfrm>
    </dsp:sp>
    <dsp:sp modelId="{71740D9B-5A77-473F-9D9E-11F6921E8A2D}">
      <dsp:nvSpPr>
        <dsp:cNvPr id="0" name=""/>
        <dsp:cNvSpPr/>
      </dsp:nvSpPr>
      <dsp:spPr>
        <a:xfrm>
          <a:off x="3624463" y="2502270"/>
          <a:ext cx="791699" cy="2495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Lederstøtte og/eller administrativ stab (eller kun på instituttnivå)</a:t>
          </a:r>
        </a:p>
      </dsp:txBody>
      <dsp:txXfrm>
        <a:off x="3624463" y="2502270"/>
        <a:ext cx="791699" cy="249564"/>
      </dsp:txXfrm>
    </dsp:sp>
    <dsp:sp modelId="{0C97BFA1-31A6-4183-8426-9D9CF7F23243}">
      <dsp:nvSpPr>
        <dsp:cNvPr id="0" name=""/>
        <dsp:cNvSpPr/>
      </dsp:nvSpPr>
      <dsp:spPr>
        <a:xfrm>
          <a:off x="5209078" y="1693066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UiO-leder Ullevål</a:t>
          </a:r>
        </a:p>
      </dsp:txBody>
      <dsp:txXfrm>
        <a:off x="5209078" y="1693066"/>
        <a:ext cx="972902" cy="486451"/>
      </dsp:txXfrm>
    </dsp:sp>
    <dsp:sp modelId="{25C0CBB5-1F17-4E71-829B-FE06AC64D102}">
      <dsp:nvSpPr>
        <dsp:cNvPr id="0" name=""/>
        <dsp:cNvSpPr/>
      </dsp:nvSpPr>
      <dsp:spPr>
        <a:xfrm>
          <a:off x="5209078" y="307458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Ledere med arbeidsgiveransvar per fag/gruppering av fag</a:t>
          </a:r>
        </a:p>
      </dsp:txBody>
      <dsp:txXfrm>
        <a:off x="5209078" y="3074588"/>
        <a:ext cx="972902" cy="486451"/>
      </dsp:txXfrm>
    </dsp:sp>
    <dsp:sp modelId="{6EB1E711-9358-4234-86B4-D0918E656F21}">
      <dsp:nvSpPr>
        <dsp:cNvPr id="0" name=""/>
        <dsp:cNvSpPr/>
      </dsp:nvSpPr>
      <dsp:spPr>
        <a:xfrm>
          <a:off x="5452304" y="3765348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Ansatte</a:t>
          </a:r>
        </a:p>
      </dsp:txBody>
      <dsp:txXfrm>
        <a:off x="5452304" y="3765348"/>
        <a:ext cx="972902" cy="486451"/>
      </dsp:txXfrm>
    </dsp:sp>
    <dsp:sp modelId="{75CB9057-6824-4B01-B24B-0811EC783793}">
      <dsp:nvSpPr>
        <dsp:cNvPr id="0" name=""/>
        <dsp:cNvSpPr/>
      </dsp:nvSpPr>
      <dsp:spPr>
        <a:xfrm>
          <a:off x="4873213" y="2502857"/>
          <a:ext cx="720161" cy="2483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Lederstøtte og/eller administrativ stab (eller kun på instituttnivå)</a:t>
          </a:r>
        </a:p>
      </dsp:txBody>
      <dsp:txXfrm>
        <a:off x="4873213" y="2502857"/>
        <a:ext cx="720161" cy="248391"/>
      </dsp:txXfrm>
    </dsp:sp>
    <dsp:sp modelId="{B8A882C1-D66C-4B35-AC9C-9B92FF6D4642}">
      <dsp:nvSpPr>
        <dsp:cNvPr id="0" name=""/>
        <dsp:cNvSpPr/>
      </dsp:nvSpPr>
      <dsp:spPr>
        <a:xfrm>
          <a:off x="2266048" y="1002305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Nestleder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Utdanningsleder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Forskerutdanningsleder</a:t>
          </a:r>
        </a:p>
      </dsp:txBody>
      <dsp:txXfrm>
        <a:off x="2266048" y="1002305"/>
        <a:ext cx="972902" cy="486451"/>
      </dsp:txXfrm>
    </dsp:sp>
    <dsp:sp modelId="{DC3686E4-4D5E-4075-9633-C6825457EF3A}">
      <dsp:nvSpPr>
        <dsp:cNvPr id="0" name=""/>
        <dsp:cNvSpPr/>
      </dsp:nvSpPr>
      <dsp:spPr>
        <a:xfrm>
          <a:off x="3443260" y="1002305"/>
          <a:ext cx="972902" cy="486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Instituttadministrasjon</a:t>
          </a:r>
        </a:p>
      </dsp:txBody>
      <dsp:txXfrm>
        <a:off x="3443260" y="1002305"/>
        <a:ext cx="972902" cy="4864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1358B-F421-49CE-8D59-699DACCF0F57}">
      <dsp:nvSpPr>
        <dsp:cNvPr id="0" name=""/>
        <dsp:cNvSpPr/>
      </dsp:nvSpPr>
      <dsp:spPr>
        <a:xfrm>
          <a:off x="5324595" y="498404"/>
          <a:ext cx="104117" cy="4561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134"/>
              </a:lnTo>
              <a:lnTo>
                <a:pt x="104117" y="4561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576871-290E-47AC-B543-1D347E25FA34}">
      <dsp:nvSpPr>
        <dsp:cNvPr id="0" name=""/>
        <dsp:cNvSpPr/>
      </dsp:nvSpPr>
      <dsp:spPr>
        <a:xfrm>
          <a:off x="5220477" y="498404"/>
          <a:ext cx="104117" cy="456134"/>
        </a:xfrm>
        <a:custGeom>
          <a:avLst/>
          <a:gdLst/>
          <a:ahLst/>
          <a:cxnLst/>
          <a:rect l="0" t="0" r="0" b="0"/>
          <a:pathLst>
            <a:path>
              <a:moveTo>
                <a:pt x="104117" y="0"/>
              </a:moveTo>
              <a:lnTo>
                <a:pt x="104117" y="456134"/>
              </a:lnTo>
              <a:lnTo>
                <a:pt x="0" y="4561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1F2B3-4237-46DB-BAAD-FEEDEB2E9394}">
      <dsp:nvSpPr>
        <dsp:cNvPr id="0" name=""/>
        <dsp:cNvSpPr/>
      </dsp:nvSpPr>
      <dsp:spPr>
        <a:xfrm>
          <a:off x="8220060" y="1906472"/>
          <a:ext cx="104117" cy="456134"/>
        </a:xfrm>
        <a:custGeom>
          <a:avLst/>
          <a:gdLst/>
          <a:ahLst/>
          <a:cxnLst/>
          <a:rect l="0" t="0" r="0" b="0"/>
          <a:pathLst>
            <a:path>
              <a:moveTo>
                <a:pt x="104117" y="0"/>
              </a:moveTo>
              <a:lnTo>
                <a:pt x="104117" y="456134"/>
              </a:lnTo>
              <a:lnTo>
                <a:pt x="0" y="4561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310D0-6344-4BAC-9862-E849C9FCD334}">
      <dsp:nvSpPr>
        <dsp:cNvPr id="0" name=""/>
        <dsp:cNvSpPr/>
      </dsp:nvSpPr>
      <dsp:spPr>
        <a:xfrm>
          <a:off x="8324178" y="1906472"/>
          <a:ext cx="148739" cy="327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272"/>
              </a:lnTo>
              <a:lnTo>
                <a:pt x="148739" y="3272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DC3A6-EBC0-4FF1-93EA-6D1AD017C87D}">
      <dsp:nvSpPr>
        <dsp:cNvPr id="0" name=""/>
        <dsp:cNvSpPr/>
      </dsp:nvSpPr>
      <dsp:spPr>
        <a:xfrm>
          <a:off x="8324178" y="1906472"/>
          <a:ext cx="148739" cy="2568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8237"/>
              </a:lnTo>
              <a:lnTo>
                <a:pt x="148739" y="2568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35787C-D77F-4737-B89B-2D342E2BB81D}">
      <dsp:nvSpPr>
        <dsp:cNvPr id="0" name=""/>
        <dsp:cNvSpPr/>
      </dsp:nvSpPr>
      <dsp:spPr>
        <a:xfrm>
          <a:off x="8324178" y="1906472"/>
          <a:ext cx="148739" cy="1864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203"/>
              </a:lnTo>
              <a:lnTo>
                <a:pt x="148739" y="18642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C2FE98-8276-48E1-B92E-F449071FC0E3}">
      <dsp:nvSpPr>
        <dsp:cNvPr id="0" name=""/>
        <dsp:cNvSpPr/>
      </dsp:nvSpPr>
      <dsp:spPr>
        <a:xfrm>
          <a:off x="8324178" y="1906472"/>
          <a:ext cx="148739" cy="116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169"/>
              </a:lnTo>
              <a:lnTo>
                <a:pt x="148739" y="1160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86B770-AE3C-4F2B-A9DE-7A9E2928DA70}">
      <dsp:nvSpPr>
        <dsp:cNvPr id="0" name=""/>
        <dsp:cNvSpPr/>
      </dsp:nvSpPr>
      <dsp:spPr>
        <a:xfrm>
          <a:off x="5324595" y="498404"/>
          <a:ext cx="2999582" cy="912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8152"/>
              </a:lnTo>
              <a:lnTo>
                <a:pt x="2999582" y="808152"/>
              </a:lnTo>
              <a:lnTo>
                <a:pt x="2999582" y="9122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2091E3-8F8B-4F95-93A9-3DF64E804771}">
      <dsp:nvSpPr>
        <dsp:cNvPr id="0" name=""/>
        <dsp:cNvSpPr/>
      </dsp:nvSpPr>
      <dsp:spPr>
        <a:xfrm>
          <a:off x="7020227" y="1906472"/>
          <a:ext cx="104117" cy="456134"/>
        </a:xfrm>
        <a:custGeom>
          <a:avLst/>
          <a:gdLst/>
          <a:ahLst/>
          <a:cxnLst/>
          <a:rect l="0" t="0" r="0" b="0"/>
          <a:pathLst>
            <a:path>
              <a:moveTo>
                <a:pt x="104117" y="0"/>
              </a:moveTo>
              <a:lnTo>
                <a:pt x="104117" y="456134"/>
              </a:lnTo>
              <a:lnTo>
                <a:pt x="0" y="4561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C28192-D1CB-4767-A09D-B429DB2106BB}">
      <dsp:nvSpPr>
        <dsp:cNvPr id="0" name=""/>
        <dsp:cNvSpPr/>
      </dsp:nvSpPr>
      <dsp:spPr>
        <a:xfrm>
          <a:off x="7124345" y="1906472"/>
          <a:ext cx="148739" cy="327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272"/>
              </a:lnTo>
              <a:lnTo>
                <a:pt x="148739" y="3272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77E3A-6C6E-4885-8DB0-C6104744E8DF}">
      <dsp:nvSpPr>
        <dsp:cNvPr id="0" name=""/>
        <dsp:cNvSpPr/>
      </dsp:nvSpPr>
      <dsp:spPr>
        <a:xfrm>
          <a:off x="7124345" y="1906472"/>
          <a:ext cx="148739" cy="2568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8237"/>
              </a:lnTo>
              <a:lnTo>
                <a:pt x="148739" y="2568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341B27-1116-44AC-8594-E6D94F8F13CF}">
      <dsp:nvSpPr>
        <dsp:cNvPr id="0" name=""/>
        <dsp:cNvSpPr/>
      </dsp:nvSpPr>
      <dsp:spPr>
        <a:xfrm>
          <a:off x="7124345" y="1906472"/>
          <a:ext cx="148739" cy="1864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203"/>
              </a:lnTo>
              <a:lnTo>
                <a:pt x="148739" y="18642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8992ED-D2CA-4595-BDBC-60C798C02E66}">
      <dsp:nvSpPr>
        <dsp:cNvPr id="0" name=""/>
        <dsp:cNvSpPr/>
      </dsp:nvSpPr>
      <dsp:spPr>
        <a:xfrm>
          <a:off x="7124345" y="1906472"/>
          <a:ext cx="148739" cy="116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169"/>
              </a:lnTo>
              <a:lnTo>
                <a:pt x="148739" y="1160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F54228-B1BB-4C9C-82E4-F6530FF46A8F}">
      <dsp:nvSpPr>
        <dsp:cNvPr id="0" name=""/>
        <dsp:cNvSpPr/>
      </dsp:nvSpPr>
      <dsp:spPr>
        <a:xfrm>
          <a:off x="5324595" y="498404"/>
          <a:ext cx="1799749" cy="9122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8152"/>
              </a:lnTo>
              <a:lnTo>
                <a:pt x="1799749" y="808152"/>
              </a:lnTo>
              <a:lnTo>
                <a:pt x="1799749" y="9122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515FA7-8CB9-4983-BFA8-D7F8CF796F83}">
      <dsp:nvSpPr>
        <dsp:cNvPr id="0" name=""/>
        <dsp:cNvSpPr/>
      </dsp:nvSpPr>
      <dsp:spPr>
        <a:xfrm>
          <a:off x="5774674" y="1910712"/>
          <a:ext cx="91440" cy="451895"/>
        </a:xfrm>
        <a:custGeom>
          <a:avLst/>
          <a:gdLst/>
          <a:ahLst/>
          <a:cxnLst/>
          <a:rect l="0" t="0" r="0" b="0"/>
          <a:pathLst>
            <a:path>
              <a:moveTo>
                <a:pt x="124403" y="0"/>
              </a:moveTo>
              <a:lnTo>
                <a:pt x="124403" y="451895"/>
              </a:lnTo>
              <a:lnTo>
                <a:pt x="45720" y="45189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0FF4D-4B9F-42E9-8946-CD5EA2992015}">
      <dsp:nvSpPr>
        <dsp:cNvPr id="0" name=""/>
        <dsp:cNvSpPr/>
      </dsp:nvSpPr>
      <dsp:spPr>
        <a:xfrm>
          <a:off x="5899077" y="1910712"/>
          <a:ext cx="174174" cy="3268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8033"/>
              </a:lnTo>
              <a:lnTo>
                <a:pt x="174174" y="326803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2AC09-34AF-41AB-B251-AAD506A2A8E7}">
      <dsp:nvSpPr>
        <dsp:cNvPr id="0" name=""/>
        <dsp:cNvSpPr/>
      </dsp:nvSpPr>
      <dsp:spPr>
        <a:xfrm>
          <a:off x="5899077" y="1910712"/>
          <a:ext cx="174174" cy="256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3998"/>
              </a:lnTo>
              <a:lnTo>
                <a:pt x="174174" y="256399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4A542-E599-4F74-92AC-632E1619F881}">
      <dsp:nvSpPr>
        <dsp:cNvPr id="0" name=""/>
        <dsp:cNvSpPr/>
      </dsp:nvSpPr>
      <dsp:spPr>
        <a:xfrm>
          <a:off x="5899077" y="1910712"/>
          <a:ext cx="174174" cy="1859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9964"/>
              </a:lnTo>
              <a:lnTo>
                <a:pt x="174174" y="18599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559EF2-04E7-47F7-AB81-75D4393E4D1F}">
      <dsp:nvSpPr>
        <dsp:cNvPr id="0" name=""/>
        <dsp:cNvSpPr/>
      </dsp:nvSpPr>
      <dsp:spPr>
        <a:xfrm>
          <a:off x="5899077" y="1910712"/>
          <a:ext cx="174174" cy="1155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930"/>
              </a:lnTo>
              <a:lnTo>
                <a:pt x="174174" y="11559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479F9-C1B4-4D5D-B05B-F2D80431BA61}">
      <dsp:nvSpPr>
        <dsp:cNvPr id="0" name=""/>
        <dsp:cNvSpPr/>
      </dsp:nvSpPr>
      <dsp:spPr>
        <a:xfrm>
          <a:off x="5324595" y="498404"/>
          <a:ext cx="574482" cy="916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2391"/>
              </a:lnTo>
              <a:lnTo>
                <a:pt x="574482" y="812391"/>
              </a:lnTo>
              <a:lnTo>
                <a:pt x="574482" y="9165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3ADB0-49BC-4125-ABD6-9B9EB9A0375F}">
      <dsp:nvSpPr>
        <dsp:cNvPr id="0" name=""/>
        <dsp:cNvSpPr/>
      </dsp:nvSpPr>
      <dsp:spPr>
        <a:xfrm>
          <a:off x="4620561" y="1906472"/>
          <a:ext cx="104117" cy="456134"/>
        </a:xfrm>
        <a:custGeom>
          <a:avLst/>
          <a:gdLst/>
          <a:ahLst/>
          <a:cxnLst/>
          <a:rect l="0" t="0" r="0" b="0"/>
          <a:pathLst>
            <a:path>
              <a:moveTo>
                <a:pt x="104117" y="0"/>
              </a:moveTo>
              <a:lnTo>
                <a:pt x="104117" y="456134"/>
              </a:lnTo>
              <a:lnTo>
                <a:pt x="0" y="4561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F50BC-044A-429F-A645-39285D64E7B9}">
      <dsp:nvSpPr>
        <dsp:cNvPr id="0" name=""/>
        <dsp:cNvSpPr/>
      </dsp:nvSpPr>
      <dsp:spPr>
        <a:xfrm>
          <a:off x="4724678" y="1906472"/>
          <a:ext cx="148739" cy="327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272"/>
              </a:lnTo>
              <a:lnTo>
                <a:pt x="148739" y="3272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618E8-430F-483B-99A4-52B6D104B35A}">
      <dsp:nvSpPr>
        <dsp:cNvPr id="0" name=""/>
        <dsp:cNvSpPr/>
      </dsp:nvSpPr>
      <dsp:spPr>
        <a:xfrm>
          <a:off x="4724678" y="1906472"/>
          <a:ext cx="148739" cy="2568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8237"/>
              </a:lnTo>
              <a:lnTo>
                <a:pt x="148739" y="2568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A86EE1-C599-4633-A218-8D5AED949082}">
      <dsp:nvSpPr>
        <dsp:cNvPr id="0" name=""/>
        <dsp:cNvSpPr/>
      </dsp:nvSpPr>
      <dsp:spPr>
        <a:xfrm>
          <a:off x="4724678" y="1906472"/>
          <a:ext cx="148739" cy="1864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203"/>
              </a:lnTo>
              <a:lnTo>
                <a:pt x="148739" y="18642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CE203-15BA-4E9D-B8ED-D950BCD8B040}">
      <dsp:nvSpPr>
        <dsp:cNvPr id="0" name=""/>
        <dsp:cNvSpPr/>
      </dsp:nvSpPr>
      <dsp:spPr>
        <a:xfrm>
          <a:off x="4724678" y="1906472"/>
          <a:ext cx="148739" cy="116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169"/>
              </a:lnTo>
              <a:lnTo>
                <a:pt x="148739" y="1160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F775F-1A5B-4810-9480-AA8059E704BF}">
      <dsp:nvSpPr>
        <dsp:cNvPr id="0" name=""/>
        <dsp:cNvSpPr/>
      </dsp:nvSpPr>
      <dsp:spPr>
        <a:xfrm>
          <a:off x="4724678" y="498404"/>
          <a:ext cx="599916" cy="912269"/>
        </a:xfrm>
        <a:custGeom>
          <a:avLst/>
          <a:gdLst/>
          <a:ahLst/>
          <a:cxnLst/>
          <a:rect l="0" t="0" r="0" b="0"/>
          <a:pathLst>
            <a:path>
              <a:moveTo>
                <a:pt x="599916" y="0"/>
              </a:moveTo>
              <a:lnTo>
                <a:pt x="599916" y="808152"/>
              </a:lnTo>
              <a:lnTo>
                <a:pt x="0" y="808152"/>
              </a:lnTo>
              <a:lnTo>
                <a:pt x="0" y="9122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98AD9-6015-4E2F-AC09-7547FA2AFF30}">
      <dsp:nvSpPr>
        <dsp:cNvPr id="0" name=""/>
        <dsp:cNvSpPr/>
      </dsp:nvSpPr>
      <dsp:spPr>
        <a:xfrm>
          <a:off x="3420728" y="1906472"/>
          <a:ext cx="110473" cy="456134"/>
        </a:xfrm>
        <a:custGeom>
          <a:avLst/>
          <a:gdLst/>
          <a:ahLst/>
          <a:cxnLst/>
          <a:rect l="0" t="0" r="0" b="0"/>
          <a:pathLst>
            <a:path>
              <a:moveTo>
                <a:pt x="110473" y="0"/>
              </a:moveTo>
              <a:lnTo>
                <a:pt x="110473" y="456134"/>
              </a:lnTo>
              <a:lnTo>
                <a:pt x="0" y="4561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AE242-07D7-4D76-9CCC-A14DA404268F}">
      <dsp:nvSpPr>
        <dsp:cNvPr id="0" name=""/>
        <dsp:cNvSpPr/>
      </dsp:nvSpPr>
      <dsp:spPr>
        <a:xfrm>
          <a:off x="3531201" y="1906472"/>
          <a:ext cx="142383" cy="327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272"/>
              </a:lnTo>
              <a:lnTo>
                <a:pt x="142383" y="3272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AC8028-38DC-4ACF-AE80-28A9AFFDB08A}">
      <dsp:nvSpPr>
        <dsp:cNvPr id="0" name=""/>
        <dsp:cNvSpPr/>
      </dsp:nvSpPr>
      <dsp:spPr>
        <a:xfrm>
          <a:off x="3531201" y="1906472"/>
          <a:ext cx="142383" cy="2568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8237"/>
              </a:lnTo>
              <a:lnTo>
                <a:pt x="142383" y="2568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D1796F-04AD-480C-BEB1-5CCF8B03BD50}">
      <dsp:nvSpPr>
        <dsp:cNvPr id="0" name=""/>
        <dsp:cNvSpPr/>
      </dsp:nvSpPr>
      <dsp:spPr>
        <a:xfrm>
          <a:off x="3531201" y="1906472"/>
          <a:ext cx="142383" cy="1864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203"/>
              </a:lnTo>
              <a:lnTo>
                <a:pt x="142383" y="18642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EF24C-84AD-4AC2-A87A-5EA1A6AC4A8C}">
      <dsp:nvSpPr>
        <dsp:cNvPr id="0" name=""/>
        <dsp:cNvSpPr/>
      </dsp:nvSpPr>
      <dsp:spPr>
        <a:xfrm>
          <a:off x="3531201" y="1906472"/>
          <a:ext cx="142383" cy="116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169"/>
              </a:lnTo>
              <a:lnTo>
                <a:pt x="142383" y="1160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36469-AC48-4BE5-BF4B-0FDD69AEEBFF}">
      <dsp:nvSpPr>
        <dsp:cNvPr id="0" name=""/>
        <dsp:cNvSpPr/>
      </dsp:nvSpPr>
      <dsp:spPr>
        <a:xfrm>
          <a:off x="3531201" y="498404"/>
          <a:ext cx="1793393" cy="912269"/>
        </a:xfrm>
        <a:custGeom>
          <a:avLst/>
          <a:gdLst/>
          <a:ahLst/>
          <a:cxnLst/>
          <a:rect l="0" t="0" r="0" b="0"/>
          <a:pathLst>
            <a:path>
              <a:moveTo>
                <a:pt x="1793393" y="0"/>
              </a:moveTo>
              <a:lnTo>
                <a:pt x="1793393" y="808152"/>
              </a:lnTo>
              <a:lnTo>
                <a:pt x="0" y="808152"/>
              </a:lnTo>
              <a:lnTo>
                <a:pt x="0" y="9122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5DA12-F2EA-48E1-AEBD-23A84F19331B}">
      <dsp:nvSpPr>
        <dsp:cNvPr id="0" name=""/>
        <dsp:cNvSpPr/>
      </dsp:nvSpPr>
      <dsp:spPr>
        <a:xfrm>
          <a:off x="2220894" y="1906472"/>
          <a:ext cx="104117" cy="456134"/>
        </a:xfrm>
        <a:custGeom>
          <a:avLst/>
          <a:gdLst/>
          <a:ahLst/>
          <a:cxnLst/>
          <a:rect l="0" t="0" r="0" b="0"/>
          <a:pathLst>
            <a:path>
              <a:moveTo>
                <a:pt x="104117" y="0"/>
              </a:moveTo>
              <a:lnTo>
                <a:pt x="104117" y="456134"/>
              </a:lnTo>
              <a:lnTo>
                <a:pt x="0" y="4561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CA55FD-F19C-428F-AEF2-F18CFBD8B5C7}">
      <dsp:nvSpPr>
        <dsp:cNvPr id="0" name=""/>
        <dsp:cNvSpPr/>
      </dsp:nvSpPr>
      <dsp:spPr>
        <a:xfrm>
          <a:off x="2325012" y="1906472"/>
          <a:ext cx="148739" cy="327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272"/>
              </a:lnTo>
              <a:lnTo>
                <a:pt x="148739" y="3272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B0B13-0500-4242-A7ED-9713C25C0354}">
      <dsp:nvSpPr>
        <dsp:cNvPr id="0" name=""/>
        <dsp:cNvSpPr/>
      </dsp:nvSpPr>
      <dsp:spPr>
        <a:xfrm>
          <a:off x="2325012" y="1906472"/>
          <a:ext cx="148739" cy="2568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8237"/>
              </a:lnTo>
              <a:lnTo>
                <a:pt x="148739" y="25682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DD20CE-1785-4326-B088-85634054C53B}">
      <dsp:nvSpPr>
        <dsp:cNvPr id="0" name=""/>
        <dsp:cNvSpPr/>
      </dsp:nvSpPr>
      <dsp:spPr>
        <a:xfrm>
          <a:off x="2325012" y="1906472"/>
          <a:ext cx="148739" cy="1864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203"/>
              </a:lnTo>
              <a:lnTo>
                <a:pt x="148739" y="18642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5C34B3-03D3-4244-9DB3-C5765E2F5BC8}">
      <dsp:nvSpPr>
        <dsp:cNvPr id="0" name=""/>
        <dsp:cNvSpPr/>
      </dsp:nvSpPr>
      <dsp:spPr>
        <a:xfrm>
          <a:off x="2325012" y="1906472"/>
          <a:ext cx="148739" cy="116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169"/>
              </a:lnTo>
              <a:lnTo>
                <a:pt x="148739" y="1160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75255-6A08-4796-87F9-AFF47117EB9C}">
      <dsp:nvSpPr>
        <dsp:cNvPr id="0" name=""/>
        <dsp:cNvSpPr/>
      </dsp:nvSpPr>
      <dsp:spPr>
        <a:xfrm>
          <a:off x="2325012" y="498404"/>
          <a:ext cx="2999582" cy="912269"/>
        </a:xfrm>
        <a:custGeom>
          <a:avLst/>
          <a:gdLst/>
          <a:ahLst/>
          <a:cxnLst/>
          <a:rect l="0" t="0" r="0" b="0"/>
          <a:pathLst>
            <a:path>
              <a:moveTo>
                <a:pt x="2999582" y="0"/>
              </a:moveTo>
              <a:lnTo>
                <a:pt x="2999582" y="808152"/>
              </a:lnTo>
              <a:lnTo>
                <a:pt x="0" y="808152"/>
              </a:lnTo>
              <a:lnTo>
                <a:pt x="0" y="9122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2A4F2-BA36-4106-A6DB-83ADBB8E88AF}">
      <dsp:nvSpPr>
        <dsp:cNvPr id="0" name=""/>
        <dsp:cNvSpPr/>
      </dsp:nvSpPr>
      <dsp:spPr>
        <a:xfrm>
          <a:off x="4828796" y="2605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Instituttleder</a:t>
          </a:r>
        </a:p>
      </dsp:txBody>
      <dsp:txXfrm>
        <a:off x="4828796" y="2605"/>
        <a:ext cx="991597" cy="495798"/>
      </dsp:txXfrm>
    </dsp:sp>
    <dsp:sp modelId="{AA949472-7C5C-415B-82DD-2B64D022B2C9}">
      <dsp:nvSpPr>
        <dsp:cNvPr id="0" name=""/>
        <dsp:cNvSpPr/>
      </dsp:nvSpPr>
      <dsp:spPr>
        <a:xfrm>
          <a:off x="1829213" y="1410674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UIO-LEDER INDREMEDISIN PÅ TVERS AV SYKEHUS	</a:t>
          </a:r>
        </a:p>
      </dsp:txBody>
      <dsp:txXfrm>
        <a:off x="1829213" y="1410674"/>
        <a:ext cx="991597" cy="495798"/>
      </dsp:txXfrm>
    </dsp:sp>
    <dsp:sp modelId="{AECED5DF-96FC-44DC-AD8E-28C1AC0891D7}">
      <dsp:nvSpPr>
        <dsp:cNvPr id="0" name=""/>
        <dsp:cNvSpPr/>
      </dsp:nvSpPr>
      <dsp:spPr>
        <a:xfrm>
          <a:off x="2473752" y="2818742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OUS</a:t>
          </a:r>
        </a:p>
      </dsp:txBody>
      <dsp:txXfrm>
        <a:off x="2473752" y="2818742"/>
        <a:ext cx="991597" cy="495798"/>
      </dsp:txXfrm>
    </dsp:sp>
    <dsp:sp modelId="{6654853D-7B3E-485F-9B16-5D9DB2340782}">
      <dsp:nvSpPr>
        <dsp:cNvPr id="0" name=""/>
        <dsp:cNvSpPr/>
      </dsp:nvSpPr>
      <dsp:spPr>
        <a:xfrm>
          <a:off x="2473752" y="3522777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</a:t>
          </a:r>
          <a:r>
            <a:rPr lang="nb-NO" sz="1100" kern="1200" dirty="0" err="1"/>
            <a:t>Ahus</a:t>
          </a:r>
          <a:endParaRPr lang="nb-NO" sz="1100" kern="1200" dirty="0"/>
        </a:p>
      </dsp:txBody>
      <dsp:txXfrm>
        <a:off x="2473752" y="3522777"/>
        <a:ext cx="991597" cy="495798"/>
      </dsp:txXfrm>
    </dsp:sp>
    <dsp:sp modelId="{B3F4F3A6-C7C1-44B2-902F-C79BB3716090}">
      <dsp:nvSpPr>
        <dsp:cNvPr id="0" name=""/>
        <dsp:cNvSpPr/>
      </dsp:nvSpPr>
      <dsp:spPr>
        <a:xfrm>
          <a:off x="2473752" y="4226811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Sørlandet</a:t>
          </a:r>
        </a:p>
      </dsp:txBody>
      <dsp:txXfrm>
        <a:off x="2473752" y="4226811"/>
        <a:ext cx="991597" cy="495798"/>
      </dsp:txXfrm>
    </dsp:sp>
    <dsp:sp modelId="{B47C3C22-AB43-4DB6-A43D-9149F4603E87}">
      <dsp:nvSpPr>
        <dsp:cNvPr id="0" name=""/>
        <dsp:cNvSpPr/>
      </dsp:nvSpPr>
      <dsp:spPr>
        <a:xfrm>
          <a:off x="2473752" y="4930845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Innlandet</a:t>
          </a:r>
        </a:p>
      </dsp:txBody>
      <dsp:txXfrm>
        <a:off x="2473752" y="4930845"/>
        <a:ext cx="991597" cy="495798"/>
      </dsp:txXfrm>
    </dsp:sp>
    <dsp:sp modelId="{2A461EE3-760E-45B0-ADAC-920F7F82CAF9}">
      <dsp:nvSpPr>
        <dsp:cNvPr id="0" name=""/>
        <dsp:cNvSpPr/>
      </dsp:nvSpPr>
      <dsp:spPr>
        <a:xfrm>
          <a:off x="1467409" y="2192367"/>
          <a:ext cx="753485" cy="3404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dirty="0"/>
            <a:t>Lederstøtte og/eller administrativ stab (eller kun på instituttnivå)</a:t>
          </a:r>
        </a:p>
      </dsp:txBody>
      <dsp:txXfrm>
        <a:off x="1467409" y="2192367"/>
        <a:ext cx="753485" cy="340479"/>
      </dsp:txXfrm>
    </dsp:sp>
    <dsp:sp modelId="{0BBBE1EE-64AD-4621-8280-F270E1798E40}">
      <dsp:nvSpPr>
        <dsp:cNvPr id="0" name=""/>
        <dsp:cNvSpPr/>
      </dsp:nvSpPr>
      <dsp:spPr>
        <a:xfrm>
          <a:off x="3035403" y="1410674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UIO-LEDER KIRURGI PÅ TVERS AV GEOGRAFI</a:t>
          </a:r>
        </a:p>
      </dsp:txBody>
      <dsp:txXfrm>
        <a:off x="3035403" y="1410674"/>
        <a:ext cx="991597" cy="495798"/>
      </dsp:txXfrm>
    </dsp:sp>
    <dsp:sp modelId="{80BA44B5-5477-4318-94C1-C937BBB7B186}">
      <dsp:nvSpPr>
        <dsp:cNvPr id="0" name=""/>
        <dsp:cNvSpPr/>
      </dsp:nvSpPr>
      <dsp:spPr>
        <a:xfrm>
          <a:off x="3673585" y="2818742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OUS</a:t>
          </a:r>
        </a:p>
      </dsp:txBody>
      <dsp:txXfrm>
        <a:off x="3673585" y="2818742"/>
        <a:ext cx="991597" cy="495798"/>
      </dsp:txXfrm>
    </dsp:sp>
    <dsp:sp modelId="{365B68DA-11D4-4FA7-A3A7-F89ACFE2718F}">
      <dsp:nvSpPr>
        <dsp:cNvPr id="0" name=""/>
        <dsp:cNvSpPr/>
      </dsp:nvSpPr>
      <dsp:spPr>
        <a:xfrm>
          <a:off x="3673585" y="3522777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</a:t>
          </a:r>
          <a:r>
            <a:rPr lang="nb-NO" sz="1100" kern="1200" dirty="0" err="1"/>
            <a:t>Ahus</a:t>
          </a:r>
          <a:endParaRPr lang="nb-NO" sz="1100" kern="1200" dirty="0"/>
        </a:p>
      </dsp:txBody>
      <dsp:txXfrm>
        <a:off x="3673585" y="3522777"/>
        <a:ext cx="991597" cy="495798"/>
      </dsp:txXfrm>
    </dsp:sp>
    <dsp:sp modelId="{861268BB-A409-419A-9273-840173B3CA7B}">
      <dsp:nvSpPr>
        <dsp:cNvPr id="0" name=""/>
        <dsp:cNvSpPr/>
      </dsp:nvSpPr>
      <dsp:spPr>
        <a:xfrm>
          <a:off x="3673585" y="4226811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Sørlandet</a:t>
          </a:r>
        </a:p>
      </dsp:txBody>
      <dsp:txXfrm>
        <a:off x="3673585" y="4226811"/>
        <a:ext cx="991597" cy="495798"/>
      </dsp:txXfrm>
    </dsp:sp>
    <dsp:sp modelId="{BBD2BF57-9360-4AE4-9B09-C8F66065799A}">
      <dsp:nvSpPr>
        <dsp:cNvPr id="0" name=""/>
        <dsp:cNvSpPr/>
      </dsp:nvSpPr>
      <dsp:spPr>
        <a:xfrm>
          <a:off x="3673585" y="4930845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Innlandet</a:t>
          </a:r>
        </a:p>
      </dsp:txBody>
      <dsp:txXfrm>
        <a:off x="3673585" y="4930845"/>
        <a:ext cx="991597" cy="495798"/>
      </dsp:txXfrm>
    </dsp:sp>
    <dsp:sp modelId="{41DC18ED-B9A9-4103-8D58-2DFAD47AB6DA}">
      <dsp:nvSpPr>
        <dsp:cNvPr id="0" name=""/>
        <dsp:cNvSpPr/>
      </dsp:nvSpPr>
      <dsp:spPr>
        <a:xfrm>
          <a:off x="2667232" y="2190907"/>
          <a:ext cx="753495" cy="343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dirty="0"/>
            <a:t>Lederstøtte og/eller administrativ stab (eller kun på instituttnivå)</a:t>
          </a:r>
        </a:p>
      </dsp:txBody>
      <dsp:txXfrm>
        <a:off x="2667232" y="2190907"/>
        <a:ext cx="753495" cy="343400"/>
      </dsp:txXfrm>
    </dsp:sp>
    <dsp:sp modelId="{0853CF23-5246-415B-AC18-F70ED8403904}">
      <dsp:nvSpPr>
        <dsp:cNvPr id="0" name=""/>
        <dsp:cNvSpPr/>
      </dsp:nvSpPr>
      <dsp:spPr>
        <a:xfrm>
          <a:off x="4228880" y="1410674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UIO-LEDER PSYKIATRI PÅ TVERS AV SYKEHUS</a:t>
          </a:r>
        </a:p>
      </dsp:txBody>
      <dsp:txXfrm>
        <a:off x="4228880" y="1410674"/>
        <a:ext cx="991597" cy="495798"/>
      </dsp:txXfrm>
    </dsp:sp>
    <dsp:sp modelId="{C91D1D69-CECD-4C2B-8C38-08410241EB20}">
      <dsp:nvSpPr>
        <dsp:cNvPr id="0" name=""/>
        <dsp:cNvSpPr/>
      </dsp:nvSpPr>
      <dsp:spPr>
        <a:xfrm>
          <a:off x="4873418" y="2818742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OUS</a:t>
          </a:r>
        </a:p>
      </dsp:txBody>
      <dsp:txXfrm>
        <a:off x="4873418" y="2818742"/>
        <a:ext cx="991597" cy="495798"/>
      </dsp:txXfrm>
    </dsp:sp>
    <dsp:sp modelId="{3B98B83C-607C-4AE4-852A-87E8F91DF2C8}">
      <dsp:nvSpPr>
        <dsp:cNvPr id="0" name=""/>
        <dsp:cNvSpPr/>
      </dsp:nvSpPr>
      <dsp:spPr>
        <a:xfrm>
          <a:off x="4873418" y="3522777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</a:t>
          </a:r>
          <a:r>
            <a:rPr lang="nb-NO" sz="1100" kern="1200" dirty="0" err="1"/>
            <a:t>Ahus</a:t>
          </a:r>
          <a:endParaRPr lang="nb-NO" sz="1100" kern="1200" dirty="0"/>
        </a:p>
      </dsp:txBody>
      <dsp:txXfrm>
        <a:off x="4873418" y="3522777"/>
        <a:ext cx="991597" cy="495798"/>
      </dsp:txXfrm>
    </dsp:sp>
    <dsp:sp modelId="{CB9166F0-EC5B-4BE6-8F24-A079861057CC}">
      <dsp:nvSpPr>
        <dsp:cNvPr id="0" name=""/>
        <dsp:cNvSpPr/>
      </dsp:nvSpPr>
      <dsp:spPr>
        <a:xfrm>
          <a:off x="4873418" y="4226811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Sørlandet</a:t>
          </a:r>
        </a:p>
      </dsp:txBody>
      <dsp:txXfrm>
        <a:off x="4873418" y="4226811"/>
        <a:ext cx="991597" cy="495798"/>
      </dsp:txXfrm>
    </dsp:sp>
    <dsp:sp modelId="{CBB82940-2D8B-4682-8644-93E4211C4EC6}">
      <dsp:nvSpPr>
        <dsp:cNvPr id="0" name=""/>
        <dsp:cNvSpPr/>
      </dsp:nvSpPr>
      <dsp:spPr>
        <a:xfrm>
          <a:off x="4873418" y="4930845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Innlandet</a:t>
          </a:r>
        </a:p>
      </dsp:txBody>
      <dsp:txXfrm>
        <a:off x="4873418" y="4930845"/>
        <a:ext cx="991597" cy="495798"/>
      </dsp:txXfrm>
    </dsp:sp>
    <dsp:sp modelId="{5BD66244-AD6E-4AE0-8968-65DC067842C3}">
      <dsp:nvSpPr>
        <dsp:cNvPr id="0" name=""/>
        <dsp:cNvSpPr/>
      </dsp:nvSpPr>
      <dsp:spPr>
        <a:xfrm>
          <a:off x="3880105" y="2192454"/>
          <a:ext cx="740455" cy="340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dirty="0"/>
            <a:t>Lederstøtte og/eller administrativ stab (eller kun på instituttnivå)</a:t>
          </a:r>
        </a:p>
      </dsp:txBody>
      <dsp:txXfrm>
        <a:off x="3880105" y="2192454"/>
        <a:ext cx="740455" cy="340306"/>
      </dsp:txXfrm>
    </dsp:sp>
    <dsp:sp modelId="{EA7DA5EC-44E6-4E56-8A0C-0A29986EFD80}">
      <dsp:nvSpPr>
        <dsp:cNvPr id="0" name=""/>
        <dsp:cNvSpPr/>
      </dsp:nvSpPr>
      <dsp:spPr>
        <a:xfrm>
          <a:off x="5403278" y="1414913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UIO-LEDER GYN/OBST PÅ TVERS AV SYKEHUS</a:t>
          </a:r>
        </a:p>
      </dsp:txBody>
      <dsp:txXfrm>
        <a:off x="5403278" y="1414913"/>
        <a:ext cx="991597" cy="495798"/>
      </dsp:txXfrm>
    </dsp:sp>
    <dsp:sp modelId="{367F510F-C548-422F-BB94-22D4B95B9859}">
      <dsp:nvSpPr>
        <dsp:cNvPr id="0" name=""/>
        <dsp:cNvSpPr/>
      </dsp:nvSpPr>
      <dsp:spPr>
        <a:xfrm>
          <a:off x="6073251" y="2818742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OUS</a:t>
          </a:r>
        </a:p>
      </dsp:txBody>
      <dsp:txXfrm>
        <a:off x="6073251" y="2818742"/>
        <a:ext cx="991597" cy="495798"/>
      </dsp:txXfrm>
    </dsp:sp>
    <dsp:sp modelId="{292C4B8E-15BB-4089-B891-DCC3C6FF1EE3}">
      <dsp:nvSpPr>
        <dsp:cNvPr id="0" name=""/>
        <dsp:cNvSpPr/>
      </dsp:nvSpPr>
      <dsp:spPr>
        <a:xfrm>
          <a:off x="6073251" y="3522777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</a:t>
          </a:r>
          <a:r>
            <a:rPr lang="nb-NO" sz="1100" kern="1200" dirty="0" err="1"/>
            <a:t>Ahus</a:t>
          </a:r>
          <a:endParaRPr lang="nb-NO" sz="1100" kern="1200" dirty="0"/>
        </a:p>
      </dsp:txBody>
      <dsp:txXfrm>
        <a:off x="6073251" y="3522777"/>
        <a:ext cx="991597" cy="495798"/>
      </dsp:txXfrm>
    </dsp:sp>
    <dsp:sp modelId="{BC4F4B1D-6339-4B70-8309-5E1E3EC200FD}">
      <dsp:nvSpPr>
        <dsp:cNvPr id="0" name=""/>
        <dsp:cNvSpPr/>
      </dsp:nvSpPr>
      <dsp:spPr>
        <a:xfrm>
          <a:off x="6073251" y="4226811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Sørlandet</a:t>
          </a:r>
        </a:p>
      </dsp:txBody>
      <dsp:txXfrm>
        <a:off x="6073251" y="4226811"/>
        <a:ext cx="991597" cy="495798"/>
      </dsp:txXfrm>
    </dsp:sp>
    <dsp:sp modelId="{22EF8435-775C-4317-AC90-9F0F25ED6524}">
      <dsp:nvSpPr>
        <dsp:cNvPr id="0" name=""/>
        <dsp:cNvSpPr/>
      </dsp:nvSpPr>
      <dsp:spPr>
        <a:xfrm>
          <a:off x="6073251" y="4930845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Innlandet</a:t>
          </a:r>
        </a:p>
      </dsp:txBody>
      <dsp:txXfrm>
        <a:off x="6073251" y="4930845"/>
        <a:ext cx="991597" cy="495798"/>
      </dsp:txXfrm>
    </dsp:sp>
    <dsp:sp modelId="{1D3B6A88-58D9-4595-B8FC-AB50F5201F42}">
      <dsp:nvSpPr>
        <dsp:cNvPr id="0" name=""/>
        <dsp:cNvSpPr/>
      </dsp:nvSpPr>
      <dsp:spPr>
        <a:xfrm>
          <a:off x="5079938" y="2192454"/>
          <a:ext cx="740455" cy="340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dirty="0"/>
            <a:t>Lederstøtte og/eller administrativ stab (eller kun på instituttnivå)</a:t>
          </a:r>
        </a:p>
      </dsp:txBody>
      <dsp:txXfrm>
        <a:off x="5079938" y="2192454"/>
        <a:ext cx="740455" cy="340306"/>
      </dsp:txXfrm>
    </dsp:sp>
    <dsp:sp modelId="{8A43C35C-A11C-4CEE-B2B3-1C9F57F73918}">
      <dsp:nvSpPr>
        <dsp:cNvPr id="0" name=""/>
        <dsp:cNvSpPr/>
      </dsp:nvSpPr>
      <dsp:spPr>
        <a:xfrm>
          <a:off x="6628546" y="1410674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UIO-LEDER RADIOLOGI PÅ TVERS AV SYKEHUS</a:t>
          </a:r>
        </a:p>
      </dsp:txBody>
      <dsp:txXfrm>
        <a:off x="6628546" y="1410674"/>
        <a:ext cx="991597" cy="495798"/>
      </dsp:txXfrm>
    </dsp:sp>
    <dsp:sp modelId="{9EE34A2E-1338-4CF4-A130-8115BB16A12E}">
      <dsp:nvSpPr>
        <dsp:cNvPr id="0" name=""/>
        <dsp:cNvSpPr/>
      </dsp:nvSpPr>
      <dsp:spPr>
        <a:xfrm>
          <a:off x="7273084" y="2818742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OUS</a:t>
          </a:r>
        </a:p>
      </dsp:txBody>
      <dsp:txXfrm>
        <a:off x="7273084" y="2818742"/>
        <a:ext cx="991597" cy="495798"/>
      </dsp:txXfrm>
    </dsp:sp>
    <dsp:sp modelId="{C138DA0A-447E-4AC1-ACC9-6474E3F2E6BC}">
      <dsp:nvSpPr>
        <dsp:cNvPr id="0" name=""/>
        <dsp:cNvSpPr/>
      </dsp:nvSpPr>
      <dsp:spPr>
        <a:xfrm>
          <a:off x="7273084" y="3522777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</a:t>
          </a:r>
          <a:r>
            <a:rPr lang="nb-NO" sz="1100" kern="1200" dirty="0" err="1"/>
            <a:t>Ahus</a:t>
          </a:r>
          <a:endParaRPr lang="nb-NO" sz="1100" kern="1200" dirty="0"/>
        </a:p>
      </dsp:txBody>
      <dsp:txXfrm>
        <a:off x="7273084" y="3522777"/>
        <a:ext cx="991597" cy="495798"/>
      </dsp:txXfrm>
    </dsp:sp>
    <dsp:sp modelId="{37097383-79D6-4D6C-BF1F-1C8D97F7F19B}">
      <dsp:nvSpPr>
        <dsp:cNvPr id="0" name=""/>
        <dsp:cNvSpPr/>
      </dsp:nvSpPr>
      <dsp:spPr>
        <a:xfrm>
          <a:off x="7273084" y="4226811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Sørlandet</a:t>
          </a:r>
        </a:p>
      </dsp:txBody>
      <dsp:txXfrm>
        <a:off x="7273084" y="4226811"/>
        <a:ext cx="991597" cy="495798"/>
      </dsp:txXfrm>
    </dsp:sp>
    <dsp:sp modelId="{AD708E37-575A-42A0-A8F8-A7ED81E0D7D9}">
      <dsp:nvSpPr>
        <dsp:cNvPr id="0" name=""/>
        <dsp:cNvSpPr/>
      </dsp:nvSpPr>
      <dsp:spPr>
        <a:xfrm>
          <a:off x="7273084" y="4930845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Innlandet</a:t>
          </a:r>
        </a:p>
      </dsp:txBody>
      <dsp:txXfrm>
        <a:off x="7273084" y="4930845"/>
        <a:ext cx="991597" cy="495798"/>
      </dsp:txXfrm>
    </dsp:sp>
    <dsp:sp modelId="{24155B82-8A35-4358-A6F9-98793E0A19E6}">
      <dsp:nvSpPr>
        <dsp:cNvPr id="0" name=""/>
        <dsp:cNvSpPr/>
      </dsp:nvSpPr>
      <dsp:spPr>
        <a:xfrm>
          <a:off x="6279771" y="2192454"/>
          <a:ext cx="740455" cy="340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dirty="0"/>
            <a:t>Lederstøtte og/eller administrativ stab (eller kun på instituttnivå)</a:t>
          </a:r>
        </a:p>
      </dsp:txBody>
      <dsp:txXfrm>
        <a:off x="6279771" y="2192454"/>
        <a:ext cx="740455" cy="340306"/>
      </dsp:txXfrm>
    </dsp:sp>
    <dsp:sp modelId="{AFC59955-1BE3-49C3-9687-0AF7AE927ACF}">
      <dsp:nvSpPr>
        <dsp:cNvPr id="0" name=""/>
        <dsp:cNvSpPr/>
      </dsp:nvSpPr>
      <dsp:spPr>
        <a:xfrm>
          <a:off x="7828379" y="1410674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OSV MED FAG/GRUPPERING AV FAG  SOM DEKKER 20 UNDERVISNINGSFAG</a:t>
          </a:r>
        </a:p>
      </dsp:txBody>
      <dsp:txXfrm>
        <a:off x="7828379" y="1410674"/>
        <a:ext cx="991597" cy="495798"/>
      </dsp:txXfrm>
    </dsp:sp>
    <dsp:sp modelId="{786E872B-29B8-41EB-BED1-9A5B2A7126CB}">
      <dsp:nvSpPr>
        <dsp:cNvPr id="0" name=""/>
        <dsp:cNvSpPr/>
      </dsp:nvSpPr>
      <dsp:spPr>
        <a:xfrm>
          <a:off x="8472917" y="2818742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OUS</a:t>
          </a:r>
        </a:p>
      </dsp:txBody>
      <dsp:txXfrm>
        <a:off x="8472917" y="2818742"/>
        <a:ext cx="991597" cy="495798"/>
      </dsp:txXfrm>
    </dsp:sp>
    <dsp:sp modelId="{E26F4B5B-137E-4A86-8F22-F9945818E9E8}">
      <dsp:nvSpPr>
        <dsp:cNvPr id="0" name=""/>
        <dsp:cNvSpPr/>
      </dsp:nvSpPr>
      <dsp:spPr>
        <a:xfrm>
          <a:off x="8472917" y="3522777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</a:t>
          </a:r>
          <a:r>
            <a:rPr lang="nb-NO" sz="1100" kern="1200" dirty="0" err="1"/>
            <a:t>Ahus</a:t>
          </a:r>
          <a:endParaRPr lang="nb-NO" sz="1100" kern="1200" dirty="0"/>
        </a:p>
      </dsp:txBody>
      <dsp:txXfrm>
        <a:off x="8472917" y="3522777"/>
        <a:ext cx="991597" cy="495798"/>
      </dsp:txXfrm>
    </dsp:sp>
    <dsp:sp modelId="{1627EF3C-B14F-41D1-8F4A-4D9A12793120}">
      <dsp:nvSpPr>
        <dsp:cNvPr id="0" name=""/>
        <dsp:cNvSpPr/>
      </dsp:nvSpPr>
      <dsp:spPr>
        <a:xfrm>
          <a:off x="8472917" y="4226811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Sørlandet</a:t>
          </a:r>
        </a:p>
      </dsp:txBody>
      <dsp:txXfrm>
        <a:off x="8472917" y="4226811"/>
        <a:ext cx="991597" cy="495798"/>
      </dsp:txXfrm>
    </dsp:sp>
    <dsp:sp modelId="{CCBDA797-A950-4DA3-990A-BADD53DC14E0}">
      <dsp:nvSpPr>
        <dsp:cNvPr id="0" name=""/>
        <dsp:cNvSpPr/>
      </dsp:nvSpPr>
      <dsp:spPr>
        <a:xfrm>
          <a:off x="8472917" y="4930845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Ansatte Innlandet</a:t>
          </a:r>
        </a:p>
      </dsp:txBody>
      <dsp:txXfrm>
        <a:off x="8472917" y="4930845"/>
        <a:ext cx="991597" cy="495798"/>
      </dsp:txXfrm>
    </dsp:sp>
    <dsp:sp modelId="{8A5AB387-ACC8-42B3-8E75-B499E4A13F51}">
      <dsp:nvSpPr>
        <dsp:cNvPr id="0" name=""/>
        <dsp:cNvSpPr/>
      </dsp:nvSpPr>
      <dsp:spPr>
        <a:xfrm>
          <a:off x="7479604" y="2192454"/>
          <a:ext cx="740455" cy="340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dirty="0"/>
            <a:t>Lederstøtte og/eller administrativ stab (eller kun på instituttnivå)</a:t>
          </a:r>
        </a:p>
      </dsp:txBody>
      <dsp:txXfrm>
        <a:off x="7479604" y="2192454"/>
        <a:ext cx="740455" cy="340306"/>
      </dsp:txXfrm>
    </dsp:sp>
    <dsp:sp modelId="{B8A882C1-D66C-4B35-AC9C-9B92FF6D4642}">
      <dsp:nvSpPr>
        <dsp:cNvPr id="0" name=""/>
        <dsp:cNvSpPr/>
      </dsp:nvSpPr>
      <dsp:spPr>
        <a:xfrm>
          <a:off x="4228880" y="706639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Nestleder(e)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Utdanningsleder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Forskerutdanningsleder</a:t>
          </a:r>
        </a:p>
      </dsp:txBody>
      <dsp:txXfrm>
        <a:off x="4228880" y="706639"/>
        <a:ext cx="991597" cy="495798"/>
      </dsp:txXfrm>
    </dsp:sp>
    <dsp:sp modelId="{DC3686E4-4D5E-4075-9633-C6825457EF3A}">
      <dsp:nvSpPr>
        <dsp:cNvPr id="0" name=""/>
        <dsp:cNvSpPr/>
      </dsp:nvSpPr>
      <dsp:spPr>
        <a:xfrm>
          <a:off x="5428713" y="706639"/>
          <a:ext cx="991597" cy="495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Instituttadministrasjon</a:t>
          </a:r>
        </a:p>
      </dsp:txBody>
      <dsp:txXfrm>
        <a:off x="5428713" y="706639"/>
        <a:ext cx="991597" cy="495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F2852D-2AC7-9ED9-AE56-721E2FD92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B97F2E0-498F-8752-0CA4-09329FF7D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102DF9-7B17-B4C2-F9FD-3131373BC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F46F-5E97-47AF-96C7-7BB2899AAE3B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E9B9A3-8F22-DE11-F5E4-8BB8BDC72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813E11-36A8-000B-9CAE-AE81020F2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0DB6-B80B-41EC-B8B6-6855732352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678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1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B1F8D2-0640-400F-AFAC-9853E3E6C3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2" name="Picture Placeholder 11" descr="Two women sitting on a bench looking at a computer&#10;&#10;Description automatically generated">
            <a:extLst>
              <a:ext uri="{FF2B5EF4-FFF2-40B4-BE49-F238E27FC236}">
                <a16:creationId xmlns:a16="http://schemas.microsoft.com/office/drawing/2014/main" id="{79B6AC11-B3CD-41BB-9800-EA58294CE17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0E207-26B3-4AA4-B486-35846B712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3F590C-513E-4E32-AD39-D843CDC86B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b-NO" dirty="0"/>
              <a:t>Institutt for klinisk medisin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281EC2-25E4-4A04-A5F1-CE7D2172379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sz="2400" b="1" dirty="0" err="1"/>
              <a:t>Klinmed</a:t>
            </a:r>
            <a:r>
              <a:rPr lang="nb-NO" sz="2400" b="1" dirty="0"/>
              <a:t> 2.0</a:t>
            </a:r>
          </a:p>
          <a:p>
            <a:r>
              <a:rPr lang="nb-NO" sz="2400" b="1" dirty="0"/>
              <a:t>Kontorarbeid Nye OUS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F73601-1919-4EC7-AC82-8F06029C117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Jorun Ur	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C608D0-9D5B-43DD-9717-F8B9F97F94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Arealkoordinator/</a:t>
            </a:r>
            <a:r>
              <a:rPr lang="nb-NO" dirty="0" err="1"/>
              <a:t>kst.administrasjonssjef</a:t>
            </a:r>
            <a:endParaRPr lang="nb-NO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C57A00B-3905-4532-9052-49B5DF30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IDF MED, 22.09.2025</a:t>
            </a:r>
          </a:p>
        </p:txBody>
      </p:sp>
    </p:spTree>
    <p:extLst>
      <p:ext uri="{BB962C8B-B14F-4D97-AF65-F5344CB8AC3E}">
        <p14:creationId xmlns:p14="http://schemas.microsoft.com/office/powerpoint/2010/main" val="278808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F42D1B9-8ACB-5418-F3F1-F26AB36EFF5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90C0205-30F4-C636-1FCA-AFACF985092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C3FE2D5-B872-677E-E8D4-AE2705E91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err="1"/>
              <a:t>Klinmed</a:t>
            </a:r>
            <a:r>
              <a:rPr lang="nb-NO" sz="2800" dirty="0"/>
              <a:t> 2.0, status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1AE4D0D-EBA4-9602-5C67-9C7A5BFC5E12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67064"/>
            <a:ext cx="11471910" cy="4891538"/>
          </a:xfrm>
        </p:spPr>
        <p:txBody>
          <a:bodyPr/>
          <a:lstStyle/>
          <a:p>
            <a:r>
              <a:rPr lang="nb-NO" dirty="0"/>
              <a:t>Rapport fra prosjektgruppe skal foreligge 31.12.2025</a:t>
            </a:r>
          </a:p>
          <a:p>
            <a:r>
              <a:rPr lang="nb-NO" dirty="0"/>
              <a:t>Rapporten skal beskrive 2 – 3 alternative organisasjonsmodeller som kan vurderes videre i prosjektfasen</a:t>
            </a:r>
          </a:p>
          <a:p>
            <a:r>
              <a:rPr lang="nb-NO" dirty="0"/>
              <a:t>Styringsgruppen har vedtatt et </a:t>
            </a:r>
            <a:r>
              <a:rPr lang="nb-NO" dirty="0" err="1"/>
              <a:t>målbilde</a:t>
            </a:r>
            <a:r>
              <a:rPr lang="nb-NO" dirty="0"/>
              <a:t> for ny organisering av </a:t>
            </a:r>
            <a:r>
              <a:rPr lang="nb-NO" dirty="0" err="1"/>
              <a:t>Klinmed</a:t>
            </a:r>
            <a:r>
              <a:rPr lang="nb-NO" dirty="0"/>
              <a:t>, i tillegg til mandat for prosjektarbeidet</a:t>
            </a:r>
          </a:p>
          <a:p>
            <a:r>
              <a:rPr lang="nb-NO" dirty="0"/>
              <a:t>Prosjektgruppen har lansert tre alternative modeller</a:t>
            </a:r>
          </a:p>
          <a:p>
            <a:r>
              <a:rPr lang="nb-NO" dirty="0"/>
              <a:t>Videre arbeid: utkast til rapport der modeller og begrunnelser utdypes</a:t>
            </a:r>
          </a:p>
        </p:txBody>
      </p:sp>
    </p:spTree>
    <p:extLst>
      <p:ext uri="{BB962C8B-B14F-4D97-AF65-F5344CB8AC3E}">
        <p14:creationId xmlns:p14="http://schemas.microsoft.com/office/powerpoint/2010/main" val="1529743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0776D-1E13-1D04-6CBA-3AB27FDC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FDEF104-BEED-6C26-B283-719AF90406DB}"/>
              </a:ext>
            </a:extLst>
          </p:cNvPr>
          <p:cNvGraphicFramePr/>
          <p:nvPr/>
        </p:nvGraphicFramePr>
        <p:xfrm>
          <a:off x="248831" y="1136650"/>
          <a:ext cx="10812869" cy="542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A548764E-21E0-1CDC-8CEB-FF40658FADA1}"/>
              </a:ext>
            </a:extLst>
          </p:cNvPr>
          <p:cNvSpPr txBox="1"/>
          <p:nvPr/>
        </p:nvSpPr>
        <p:spPr>
          <a:xfrm>
            <a:off x="589280" y="498650"/>
            <a:ext cx="9387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Modell 1: ORGANISERING ETTER GEOGRAFI</a:t>
            </a:r>
          </a:p>
        </p:txBody>
      </p:sp>
    </p:spTree>
    <p:extLst>
      <p:ext uri="{BB962C8B-B14F-4D97-AF65-F5344CB8AC3E}">
        <p14:creationId xmlns:p14="http://schemas.microsoft.com/office/powerpoint/2010/main" val="3338577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159DA-0E65-423F-A0FD-AE25B0F5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AB14C94-D59B-323E-9F21-5356D38C8756}"/>
              </a:ext>
            </a:extLst>
          </p:cNvPr>
          <p:cNvGraphicFramePr/>
          <p:nvPr/>
        </p:nvGraphicFramePr>
        <p:xfrm>
          <a:off x="6826514" y="1598727"/>
          <a:ext cx="4776206" cy="4414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E6C0E9E8-C0D9-8925-D7E5-8C65C3EBA8ED}"/>
              </a:ext>
            </a:extLst>
          </p:cNvPr>
          <p:cNvSpPr txBox="1"/>
          <p:nvPr/>
        </p:nvSpPr>
        <p:spPr>
          <a:xfrm>
            <a:off x="608330" y="437151"/>
            <a:ext cx="10454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Modell 2: ORGANISERING ETTER GEOGRAFI MEN DELT I TO INSTITUTTER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238CA75-1E0C-8639-74A9-FEFA37292B4B}"/>
              </a:ext>
            </a:extLst>
          </p:cNvPr>
          <p:cNvGraphicFramePr/>
          <p:nvPr/>
        </p:nvGraphicFramePr>
        <p:xfrm>
          <a:off x="589280" y="1511613"/>
          <a:ext cx="6427433" cy="4563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4795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CA11D-53F5-D383-4880-9F0EBA7B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AF3EE1D-9385-4405-3406-8507A31F8B7B}"/>
              </a:ext>
            </a:extLst>
          </p:cNvPr>
          <p:cNvGraphicFramePr/>
          <p:nvPr/>
        </p:nvGraphicFramePr>
        <p:xfrm>
          <a:off x="274231" y="1136650"/>
          <a:ext cx="10812869" cy="542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E120B52D-04CF-7A4E-0D45-107A6765F25F}"/>
              </a:ext>
            </a:extLst>
          </p:cNvPr>
          <p:cNvSpPr txBox="1"/>
          <p:nvPr/>
        </p:nvSpPr>
        <p:spPr>
          <a:xfrm>
            <a:off x="589280" y="498650"/>
            <a:ext cx="9387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Modell 3: ORGANISERING ETTER FAG</a:t>
            </a:r>
          </a:p>
        </p:txBody>
      </p:sp>
    </p:spTree>
    <p:extLst>
      <p:ext uri="{BB962C8B-B14F-4D97-AF65-F5344CB8AC3E}">
        <p14:creationId xmlns:p14="http://schemas.microsoft.com/office/powerpoint/2010/main" val="3964295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C2841A3-B15F-7DB5-3517-C3CDF8E67EE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878B999-AD62-D51B-A3C4-72CD46C98D4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004D4F8-9BE6-7293-9333-49468DD7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Kontorarbeid Nye OUS, status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802B4F1-C06E-028C-019E-277AAD0ED8E2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997527"/>
            <a:ext cx="11471910" cy="5061075"/>
          </a:xfrm>
        </p:spPr>
        <p:txBody>
          <a:bodyPr/>
          <a:lstStyle/>
          <a:p>
            <a:pPr marL="0" indent="-397834"/>
            <a:r>
              <a:rPr lang="nb-NO" sz="2000" dirty="0"/>
              <a:t>Kontorkonsept fra OUS og UiO skal foreligge mai 2026</a:t>
            </a:r>
          </a:p>
          <a:p>
            <a:pPr marL="0" indent="-397834"/>
            <a:r>
              <a:rPr lang="nb-NO" sz="2000" dirty="0" err="1"/>
              <a:t>Ca</a:t>
            </a:r>
            <a:r>
              <a:rPr lang="nb-NO" sz="2000" dirty="0"/>
              <a:t> 120 personer på klinikknivå </a:t>
            </a:r>
            <a:r>
              <a:rPr lang="nb-NO" sz="2000" dirty="0" err="1"/>
              <a:t>Klinmed</a:t>
            </a:r>
            <a:r>
              <a:rPr lang="nb-NO" sz="2000" dirty="0"/>
              <a:t> skal flytte fra Ullevål til Nye RH og Nye Aker</a:t>
            </a:r>
          </a:p>
          <a:p>
            <a:pPr marL="0" indent="-397834"/>
            <a:r>
              <a:rPr lang="nb-NO" sz="2000" dirty="0"/>
              <a:t>Instituttadministrasjon skal flytte fra Søsterhjemmet Ullevål til Nye RH med satellitt på Nye Aker</a:t>
            </a:r>
          </a:p>
          <a:p>
            <a:pPr marL="0" indent="-397834"/>
            <a:r>
              <a:rPr lang="nb-NO" sz="2000" dirty="0"/>
              <a:t>Alternativ plassering for administrasjonen vurderes på oppdrag fra EA UiO</a:t>
            </a:r>
          </a:p>
          <a:p>
            <a:pPr marL="0" indent="-397834"/>
            <a:r>
              <a:rPr lang="nb-NO" sz="2000" dirty="0"/>
              <a:t>Foreløpige prinsipper for utforming av kontorarbeidsplasser er meldt inn fra UiO til OUS/HSØ</a:t>
            </a:r>
          </a:p>
          <a:p>
            <a:pPr marL="0" indent="-397834"/>
            <a:r>
              <a:rPr lang="nb-NO" sz="2000" dirty="0"/>
              <a:t>Avventer videre prosess </a:t>
            </a:r>
            <a:r>
              <a:rPr lang="nb-NO" sz="2000" dirty="0" err="1"/>
              <a:t>pga</a:t>
            </a:r>
            <a:endParaRPr lang="nb-NO" sz="2000" dirty="0"/>
          </a:p>
          <a:p>
            <a:pPr marL="855057" lvl="2" indent="-397834">
              <a:buFontTx/>
              <a:buChar char="-"/>
            </a:pPr>
            <a:r>
              <a:rPr lang="nb-NO" sz="1600" dirty="0"/>
              <a:t>Avklaringer OUS-prosess for klinikkarealer samt prosess mot HSØ</a:t>
            </a:r>
          </a:p>
          <a:p>
            <a:pPr marL="855057" lvl="2" indent="-397834">
              <a:buFontTx/>
              <a:buChar char="-"/>
            </a:pPr>
            <a:r>
              <a:rPr lang="nb-NO" sz="1600" dirty="0"/>
              <a:t>Avklaring innplassering av kontorarbeidsplasser for administrasjonen</a:t>
            </a:r>
          </a:p>
          <a:p>
            <a:pPr marL="0" lvl="1" indent="0">
              <a:spcBef>
                <a:spcPts val="1150"/>
              </a:spcBef>
              <a:buNone/>
            </a:pPr>
            <a:endParaRPr lang="nb-NO" sz="1800" dirty="0"/>
          </a:p>
          <a:p>
            <a:pPr marL="0" lvl="1" indent="0">
              <a:spcBef>
                <a:spcPts val="1150"/>
              </a:spcBef>
              <a:buNone/>
            </a:pPr>
            <a:endParaRPr lang="nb-NO" sz="1800" dirty="0"/>
          </a:p>
          <a:p>
            <a:pPr marL="914446" lvl="3" indent="0">
              <a:spcBef>
                <a:spcPts val="1150"/>
              </a:spcBef>
              <a:buNone/>
            </a:pPr>
            <a:endParaRPr lang="nb-NO" sz="1800" dirty="0"/>
          </a:p>
          <a:p>
            <a:pPr marL="1202446" lvl="3" indent="-288000">
              <a:spcBef>
                <a:spcPts val="1150"/>
              </a:spcBef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114012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009BEA3-F79D-42C9-2345-85C9329D8D5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CFE345F-2E4A-E066-A09C-7A80871C80D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73F24F8-DF41-1DC2-F56A-83E248A6B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Overordnede prinsipper, foreløpige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7CE5DA0-129D-4B42-0869-5F130E0CE38D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203158"/>
            <a:ext cx="11471910" cy="4855443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For kontor for ansatte på </a:t>
            </a:r>
            <a:r>
              <a:rPr lang="nb-NO" sz="1800" b="1" dirty="0"/>
              <a:t>klinikknivå</a:t>
            </a:r>
            <a:r>
              <a:rPr lang="nb-NO" sz="1800" dirty="0"/>
              <a:t> er følgende overordnede prinsipper foreløpig meldt inn til OUS og HSØ: </a:t>
            </a:r>
          </a:p>
          <a:p>
            <a:pPr marL="397834" lvl="1" indent="0">
              <a:buNone/>
            </a:pPr>
            <a:r>
              <a:rPr lang="nb-NO" sz="1800" dirty="0"/>
              <a:t>a) Enekontor i det omfang som er mulig for professor/1. amanuensis 100 % </a:t>
            </a:r>
          </a:p>
          <a:p>
            <a:pPr marL="397834" lvl="1" indent="0">
              <a:buNone/>
            </a:pPr>
            <a:r>
              <a:rPr lang="nb-NO" sz="1800" dirty="0"/>
              <a:t>b) Toppstillinger for øvrig (professor II og førsteamanuenser 20%) i tomannskontor </a:t>
            </a:r>
          </a:p>
          <a:p>
            <a:pPr marL="397834" lvl="1" indent="0">
              <a:buNone/>
            </a:pPr>
            <a:r>
              <a:rPr lang="nb-NO" sz="1800" dirty="0"/>
              <a:t>c) Øvrige ansatte i seksmannskontor (stipendiat, post.doc, forskere, </a:t>
            </a:r>
            <a:r>
              <a:rPr lang="nb-NO" sz="1800" dirty="0" err="1"/>
              <a:t>adm.ansatte</a:t>
            </a:r>
            <a:r>
              <a:rPr lang="nb-NO" sz="1800" dirty="0"/>
              <a:t>) </a:t>
            </a:r>
          </a:p>
          <a:p>
            <a:pPr marL="397834" lvl="1" indent="0">
              <a:buNone/>
            </a:pPr>
            <a:r>
              <a:rPr lang="nb-NO" sz="1800" dirty="0"/>
              <a:t>d) </a:t>
            </a:r>
            <a:r>
              <a:rPr lang="nb-NO" sz="1800" dirty="0" err="1"/>
              <a:t>Zebra</a:t>
            </a:r>
            <a:r>
              <a:rPr lang="nb-NO" sz="1800" dirty="0"/>
              <a:t>-løsning med OUS-kontor slik at fagmiljøene sitter samlet på tvers av institusjoner </a:t>
            </a:r>
          </a:p>
          <a:p>
            <a:pPr marL="397834" lvl="1" indent="0">
              <a:buNone/>
            </a:pPr>
            <a:r>
              <a:rPr lang="nb-NO" sz="1800" dirty="0"/>
              <a:t>e) Like prinsipper på tvers av klinikkene </a:t>
            </a:r>
          </a:p>
          <a:p>
            <a:pPr marL="397834" lvl="1" indent="0">
              <a:buNone/>
            </a:pPr>
            <a:r>
              <a:rPr lang="nb-NO" sz="1800" dirty="0"/>
              <a:t>f) Løsning må avklares for ansatte i kombinerte stillinger (100 % OUS, 20% UiO) 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For kontor for </a:t>
            </a:r>
            <a:r>
              <a:rPr lang="nb-NO" sz="1800" b="1" dirty="0"/>
              <a:t>administrasjonen </a:t>
            </a:r>
            <a:r>
              <a:rPr lang="nb-NO" sz="1800" dirty="0"/>
              <a:t>er følgende overordnede prinsipper foreløpig meldt inn: </a:t>
            </a:r>
          </a:p>
          <a:p>
            <a:pPr marL="740734" lvl="1" indent="-342900">
              <a:buAutoNum type="alphaLcParenR"/>
            </a:pPr>
            <a:r>
              <a:rPr lang="nb-NO" sz="1800" dirty="0"/>
              <a:t>primært åpent landskap med tilhørende fasiliteter (</a:t>
            </a:r>
            <a:r>
              <a:rPr lang="nb-NO" sz="1800" dirty="0" err="1"/>
              <a:t>mulitrom</a:t>
            </a:r>
            <a:r>
              <a:rPr lang="nb-NO" sz="1800" dirty="0"/>
              <a:t>, møterom, sosiale soner, kjøkken </a:t>
            </a:r>
            <a:r>
              <a:rPr lang="nb-NO" sz="1800" dirty="0" err="1"/>
              <a:t>osv</a:t>
            </a:r>
            <a:r>
              <a:rPr lang="nb-NO" sz="1800" dirty="0"/>
              <a:t>) </a:t>
            </a:r>
          </a:p>
          <a:p>
            <a:pPr marL="740734" lvl="1" indent="-342900">
              <a:buAutoNum type="alphaLcParenR"/>
            </a:pPr>
            <a:r>
              <a:rPr lang="nb-NO" sz="1800" dirty="0"/>
              <a:t>mulig enkelte cellekontor</a:t>
            </a:r>
          </a:p>
        </p:txBody>
      </p:sp>
    </p:spTree>
    <p:extLst>
      <p:ext uri="{BB962C8B-B14F-4D97-AF65-F5344CB8AC3E}">
        <p14:creationId xmlns:p14="http://schemas.microsoft.com/office/powerpoint/2010/main" val="27351174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e5e35b8c-bb2a-40e7-acd7-beed1d1f14b8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5a9c032-1c21-4297-bc4a-1b0e359a6c15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975</TotalTime>
  <Words>882</Words>
  <Application>Microsoft Office PowerPoint</Application>
  <PresentationFormat>Widescreen</PresentationFormat>
  <Paragraphs>155</Paragraphs>
  <Slides>7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4" baseType="lpstr">
      <vt:lpstr>Aptos</vt:lpstr>
      <vt:lpstr>Arial</vt:lpstr>
      <vt:lpstr>Arial, sans-serif</vt:lpstr>
      <vt:lpstr>Calibri</vt:lpstr>
      <vt:lpstr>Wingdings</vt:lpstr>
      <vt:lpstr>Office Theme</vt:lpstr>
      <vt:lpstr>think-cell Slide</vt:lpstr>
      <vt:lpstr>PowerPoint-presentasjon</vt:lpstr>
      <vt:lpstr>Klinmed 2.0, status</vt:lpstr>
      <vt:lpstr>PowerPoint-presentasjon</vt:lpstr>
      <vt:lpstr>PowerPoint-presentasjon</vt:lpstr>
      <vt:lpstr>PowerPoint-presentasjon</vt:lpstr>
      <vt:lpstr>Kontorarbeid Nye OUS, status</vt:lpstr>
      <vt:lpstr>Overordnede prinsipper, foreløpige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 Martine Doeland</dc:creator>
  <cp:lastModifiedBy>Jorun Ur</cp:lastModifiedBy>
  <cp:revision>46</cp:revision>
  <cp:lastPrinted>2024-11-14T07:39:34Z</cp:lastPrinted>
  <dcterms:created xsi:type="dcterms:W3CDTF">2023-10-03T08:51:46Z</dcterms:created>
  <dcterms:modified xsi:type="dcterms:W3CDTF">2025-09-22T07:24:58Z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