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9" r:id="rId6"/>
    <p:sldId id="261" r:id="rId7"/>
    <p:sldId id="257" r:id="rId8"/>
    <p:sldId id="258" r:id="rId9"/>
    <p:sldId id="260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22" y="2861520"/>
            <a:ext cx="5716962" cy="1796624"/>
          </a:xfrm>
        </p:spPr>
        <p:txBody>
          <a:bodyPr/>
          <a:lstStyle/>
          <a:p>
            <a:r>
              <a:rPr lang="nb-NO" sz="3600" dirty="0"/>
              <a:t>Ledergruppe- og</a:t>
            </a:r>
            <a:br>
              <a:rPr lang="nb-NO" sz="3600" dirty="0"/>
            </a:br>
            <a:r>
              <a:rPr lang="nb-NO" sz="3600" dirty="0"/>
              <a:t>organisasjonsutvikling</a:t>
            </a:r>
            <a:endParaRPr lang="en-US" sz="360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7422" y="5078473"/>
            <a:ext cx="5716962" cy="757238"/>
          </a:xfrm>
        </p:spPr>
        <p:txBody>
          <a:bodyPr/>
          <a:lstStyle/>
          <a:p>
            <a:r>
              <a:rPr lang="en-US" sz="1600" dirty="0"/>
              <a:t>DFØ-</a:t>
            </a:r>
            <a:r>
              <a:rPr lang="en-US" sz="1600" dirty="0" err="1"/>
              <a:t>finansierte</a:t>
            </a:r>
            <a:r>
              <a:rPr lang="en-US" sz="1600" dirty="0"/>
              <a:t> </a:t>
            </a:r>
            <a:r>
              <a:rPr lang="en-US" sz="1600" dirty="0" err="1"/>
              <a:t>tiltak</a:t>
            </a:r>
            <a:r>
              <a:rPr lang="en-US" sz="1600" dirty="0"/>
              <a:t> </a:t>
            </a:r>
            <a:r>
              <a:rPr lang="en-US" sz="1600" dirty="0" err="1"/>
              <a:t>fakultetsadministrasjonen</a:t>
            </a:r>
            <a:endParaRPr lang="en-US" sz="16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D4C15763-EA29-6CE9-6604-0BCC546B9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54" y="864"/>
            <a:ext cx="5900432" cy="686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2B1F08D5-7FD3-082F-D1BC-62D4582FF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6" y="194811"/>
            <a:ext cx="12022228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7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EC904C3-223F-6BBB-6EDC-73D9D5F4133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204627A-96FB-4413-6A6E-1D89E8521ECF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10D9D95-E430-6B62-5305-92186A0C3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Ledergruppe- og organisasjonsutvikling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2883F35F-B407-A3D6-CDB4-18ECC77E4E2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nb-NO" dirty="0"/>
              <a:t>Fakultetsadministrasjonen våren 2026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4744BA-A598-657C-9427-5662C8B64F6F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nb-NO" dirty="0"/>
              <a:t>Endrede rammevilkår og nye digitale verktøy</a:t>
            </a:r>
          </a:p>
          <a:p>
            <a:pPr>
              <a:buFontTx/>
              <a:buChar char="-"/>
            </a:pPr>
            <a:endParaRPr lang="nb-NO" dirty="0"/>
          </a:p>
          <a:p>
            <a:pPr>
              <a:buFontTx/>
              <a:buChar char="-"/>
            </a:pPr>
            <a:r>
              <a:rPr lang="nb-NO" dirty="0"/>
              <a:t>Styrke endringskapasitet i ledergruppen</a:t>
            </a:r>
          </a:p>
          <a:p>
            <a:pPr>
              <a:buFontTx/>
              <a:buChar char="-"/>
            </a:pPr>
            <a:r>
              <a:rPr lang="nb-NO" dirty="0"/>
              <a:t>Styrke digital modenhet og kompetanse om Kis muligheter og begrensninger blant ansatte</a:t>
            </a:r>
          </a:p>
          <a:p>
            <a:pPr>
              <a:buFontTx/>
              <a:buChar char="-"/>
            </a:pPr>
            <a:endParaRPr lang="nb-NO" dirty="0"/>
          </a:p>
          <a:p>
            <a:pPr>
              <a:buFontTx/>
              <a:buChar char="-"/>
            </a:pPr>
            <a:r>
              <a:rPr lang="nb-NO" dirty="0"/>
              <a:t>Workshops </a:t>
            </a:r>
            <a:r>
              <a:rPr lang="nb-NO"/>
              <a:t>og dagssamlinger våren 2026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8108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1DAE2CB1-DDD4-FA97-B6D4-EEA2F80D6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81" y="32863"/>
            <a:ext cx="11917438" cy="67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45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76AD618-CEF9-5371-0BDC-81D22AB7D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4C2D6A9-72A5-6DF7-BF26-0BF11551B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9680402F-BA2D-E2D5-A75A-4C454B3EC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Forslag til datoer og grupper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EA6DBFB-ECD0-2765-E082-D44BFB65B1A6}"/>
              </a:ext>
            </a:extLst>
          </p:cNvPr>
          <p:cNvSpPr txBox="1"/>
          <p:nvPr/>
        </p:nvSpPr>
        <p:spPr>
          <a:xfrm>
            <a:off x="678280" y="1652410"/>
            <a:ext cx="60970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>
              <a:buNone/>
            </a:pPr>
            <a:r>
              <a:rPr lang="nb-NO" sz="1800" u="sng" dirty="0">
                <a:effectLst/>
                <a:latin typeface="Calibri" panose="020F0502020204030204" pitchFamily="34" charset="0"/>
              </a:rPr>
              <a:t>Leder</a:t>
            </a:r>
            <a:r>
              <a:rPr lang="nb-NO" sz="1800" u="sng" dirty="0">
                <a:latin typeface="Calibri" panose="020F0502020204030204" pitchFamily="34" charset="0"/>
              </a:rPr>
              <a:t>gruppe</a:t>
            </a:r>
            <a:r>
              <a:rPr lang="nb-NO" sz="1800" u="sng" dirty="0">
                <a:effectLst/>
                <a:latin typeface="Calibri" panose="020F0502020204030204" pitchFamily="34" charset="0"/>
              </a:rPr>
              <a:t>n:</a:t>
            </a:r>
            <a:r>
              <a:rPr lang="nb-NO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rtl="0" fontAlgn="ctr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</a:rPr>
              <a:t> Innledende intervju og gruppeintervju/kartlegging: 11.des</a:t>
            </a:r>
          </a:p>
          <a:p>
            <a:pPr marL="0" marR="0" rtl="0">
              <a:buNone/>
            </a:pPr>
            <a:r>
              <a:rPr lang="nb-NO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rtl="0" fontAlgn="ctr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</a:rPr>
              <a:t> Ledergruppeutvikling 1+2 (2 dager): 11.-12. desember</a:t>
            </a:r>
          </a:p>
          <a:p>
            <a:pPr marL="0" marR="0" rtl="0">
              <a:buNone/>
            </a:pPr>
            <a:r>
              <a:rPr lang="nb-NO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rtl="0" fontAlgn="ctr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</a:rPr>
              <a:t> Ledergruppeutvikling 3: 26. eller 27. mars</a:t>
            </a:r>
          </a:p>
          <a:p>
            <a:pPr marL="0" marR="0" rtl="0">
              <a:buNone/>
            </a:pPr>
            <a:r>
              <a:rPr lang="nb-NO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marR="0" rtl="0">
              <a:buNone/>
            </a:pPr>
            <a:r>
              <a:rPr lang="nb-NO" sz="1800" u="sng" dirty="0">
                <a:effectLst/>
                <a:latin typeface="Calibri" panose="020F0502020204030204" pitchFamily="34" charset="0"/>
              </a:rPr>
              <a:t>Medarbeiderne:</a:t>
            </a:r>
            <a:r>
              <a:rPr lang="nb-NO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rtl="0" fontAlgn="ctr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</a:rPr>
              <a:t> Medarbeidersamling 4. februar</a:t>
            </a:r>
          </a:p>
          <a:p>
            <a:pPr marL="0" marR="0" rtl="0">
              <a:buNone/>
            </a:pPr>
            <a:r>
              <a:rPr lang="nb-NO" sz="1800" dirty="0">
                <a:effectLst/>
                <a:latin typeface="Calibri" panose="020F0502020204030204" pitchFamily="34" charset="0"/>
              </a:rPr>
              <a:t> </a:t>
            </a:r>
          </a:p>
          <a:p>
            <a:pPr marL="0" rtl="0" fontAlgn="ctr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Calibri" panose="020F0502020204030204" pitchFamily="34" charset="0"/>
              </a:rPr>
              <a:t> Medarbeidersamling 2: 11. mars</a:t>
            </a:r>
          </a:p>
          <a:p>
            <a:pPr marL="0" rtl="0" fontAlgn="ctr"/>
            <a:endParaRPr lang="nb-NO" sz="1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89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A67757E-B6F7-5E47-47BF-939276C5C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C2E70E5-3401-DC37-C0B4-4FC82D444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C5FEDF9-55D2-2237-62F3-8131DEF59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37" y="1512449"/>
            <a:ext cx="5578923" cy="317786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882F8925-A5C8-70F9-914A-A2DD14316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97" y="1512449"/>
            <a:ext cx="5421974" cy="3173652"/>
          </a:xfrm>
          <a:prstGeom prst="rect">
            <a:avLst/>
          </a:prstGeom>
        </p:spPr>
      </p:pic>
      <p:sp>
        <p:nvSpPr>
          <p:cNvPr id="10" name="Tittel 6">
            <a:extLst>
              <a:ext uri="{FF2B5EF4-FFF2-40B4-BE49-F238E27FC236}">
                <a16:creationId xmlns:a16="http://schemas.microsoft.com/office/drawing/2014/main" id="{1FED4C4E-5489-84BF-CF63-5940576D416A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11471910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Konsulenter fra AFF</a:t>
            </a:r>
          </a:p>
        </p:txBody>
      </p:sp>
    </p:spTree>
    <p:extLst>
      <p:ext uri="{BB962C8B-B14F-4D97-AF65-F5344CB8AC3E}">
        <p14:creationId xmlns:p14="http://schemas.microsoft.com/office/powerpoint/2010/main" val="38756063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c3423c-cd0a-404f-abc6-2282af7c7fd0" xsi:nil="true"/>
    <lcf76f155ced4ddcb4097134ff3c332f xmlns="de529ac4-1dc8-4eb1-82d9-5d15a244d27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3B322D6380F2647AA100C1EEC5DAFE9" ma:contentTypeVersion="14" ma:contentTypeDescription="Opprett et nytt dokument." ma:contentTypeScope="" ma:versionID="5c1d9d3ab2096eff0ecdc18c21a001a6">
  <xsd:schema xmlns:xsd="http://www.w3.org/2001/XMLSchema" xmlns:xs="http://www.w3.org/2001/XMLSchema" xmlns:p="http://schemas.microsoft.com/office/2006/metadata/properties" xmlns:ns2="de529ac4-1dc8-4eb1-82d9-5d15a244d27a" xmlns:ns3="a0c3423c-cd0a-404f-abc6-2282af7c7fd0" targetNamespace="http://schemas.microsoft.com/office/2006/metadata/properties" ma:root="true" ma:fieldsID="e82d9634750edcddb50b11fd0aa80be6" ns2:_="" ns3:_="">
    <xsd:import namespace="de529ac4-1dc8-4eb1-82d9-5d15a244d27a"/>
    <xsd:import namespace="a0c3423c-cd0a-404f-abc6-2282af7c7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9ac4-1dc8-4eb1-82d9-5d15a244d2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3423c-cd0a-404f-abc6-2282af7c7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ec3050ed-fb1b-4ac0-a1df-6332234fb05d}" ma:internalName="TaxCatchAll" ma:showField="CatchAllData" ma:web="a0c3423c-cd0a-404f-abc6-2282af7c7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  <ds:schemaRef ds:uri="a0c3423c-cd0a-404f-abc6-2282af7c7fd0"/>
    <ds:schemaRef ds:uri="de529ac4-1dc8-4eb1-82d9-5d15a244d27a"/>
  </ds:schemaRefs>
</ds:datastoreItem>
</file>

<file path=customXml/itemProps2.xml><?xml version="1.0" encoding="utf-8"?>
<ds:datastoreItem xmlns:ds="http://schemas.openxmlformats.org/officeDocument/2006/customXml" ds:itemID="{905250E1-B1D4-4F78-B443-47D9BD5E98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529ac4-1dc8-4eb1-82d9-5d15a244d27a"/>
    <ds:schemaRef ds:uri="a0c3423c-cd0a-404f-abc6-2282af7c7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64</TotalTime>
  <Words>113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Arial, sans-serif</vt:lpstr>
      <vt:lpstr>Calibri</vt:lpstr>
      <vt:lpstr>Wingdings</vt:lpstr>
      <vt:lpstr>Office-tema</vt:lpstr>
      <vt:lpstr>think-cell Slide</vt:lpstr>
      <vt:lpstr>Ledergruppe- og organisasjonsutvikling</vt:lpstr>
      <vt:lpstr>PowerPoint-presentasjon</vt:lpstr>
      <vt:lpstr>Ledergruppe- og organisasjonsutvikling</vt:lpstr>
      <vt:lpstr>PowerPoint-presentasjon</vt:lpstr>
      <vt:lpstr>Forslag til datoer og grupper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Müller</dc:creator>
  <cp:lastModifiedBy>Inger Helen Eidsaa</cp:lastModifiedBy>
  <cp:revision>3</cp:revision>
  <dcterms:created xsi:type="dcterms:W3CDTF">2025-10-27T10:58:09Z</dcterms:created>
  <dcterms:modified xsi:type="dcterms:W3CDTF">2025-12-02T13:04:10Z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0x010100D3B322D6380F2647AA100C1EEC5DAFE9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