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60" r:id="rId4"/>
    <p:sldId id="264" r:id="rId5"/>
    <p:sldId id="350" r:id="rId6"/>
    <p:sldId id="265" r:id="rId7"/>
    <p:sldId id="266" r:id="rId8"/>
    <p:sldId id="267" r:id="rId9"/>
    <p:sldId id="263" r:id="rId10"/>
    <p:sldId id="348" r:id="rId11"/>
    <p:sldId id="269" r:id="rId12"/>
    <p:sldId id="351" r:id="rId13"/>
    <p:sldId id="356" r:id="rId14"/>
    <p:sldId id="353" r:id="rId15"/>
    <p:sldId id="354" r:id="rId16"/>
    <p:sldId id="357" r:id="rId17"/>
    <p:sldId id="268" r:id="rId18"/>
    <p:sldId id="262" r:id="rId19"/>
  </p:sldIdLst>
  <p:sldSz cx="12192000" cy="6858000"/>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D7ADC7-9962-4832-8851-8836C8670889}" v="79" dt="2026-04-13T08:46:57.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08" autoAdjust="0"/>
    <p:restoredTop sz="90633" autoAdjust="0"/>
  </p:normalViewPr>
  <p:slideViewPr>
    <p:cSldViewPr snapToGrid="0">
      <p:cViewPr varScale="1">
        <p:scale>
          <a:sx n="146" d="100"/>
          <a:sy n="146" d="100"/>
        </p:scale>
        <p:origin x="356"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Lönn-Stensrud" userId="5933ebe4-b674-42b1-8eff-0ee704378286" providerId="ADAL" clId="{9BD9681A-9CA6-449B-B27F-B783AF3E89A8}"/>
    <pc:docChg chg="undo redo custSel addSld delSld modSld sldOrd delMainMaster modNotesMaster">
      <pc:chgData name="Jessica Lönn-Stensrud" userId="5933ebe4-b674-42b1-8eff-0ee704378286" providerId="ADAL" clId="{9BD9681A-9CA6-449B-B27F-B783AF3E89A8}" dt="2026-04-13T08:52:53.587" v="2733" actId="403"/>
      <pc:docMkLst>
        <pc:docMk/>
      </pc:docMkLst>
      <pc:sldChg chg="modSp">
        <pc:chgData name="Jessica Lönn-Stensrud" userId="5933ebe4-b674-42b1-8eff-0ee704378286" providerId="ADAL" clId="{9BD9681A-9CA6-449B-B27F-B783AF3E89A8}" dt="2026-04-12T18:33:33.397" v="1659" actId="1037"/>
        <pc:sldMkLst>
          <pc:docMk/>
          <pc:sldMk cId="3848772970" sldId="256"/>
        </pc:sldMkLst>
        <pc:spChg chg="mod">
          <ac:chgData name="Jessica Lönn-Stensrud" userId="5933ebe4-b674-42b1-8eff-0ee704378286" providerId="ADAL" clId="{9BD9681A-9CA6-449B-B27F-B783AF3E89A8}" dt="2026-04-12T18:33:33.397" v="1659" actId="1037"/>
          <ac:spMkLst>
            <pc:docMk/>
            <pc:sldMk cId="3848772970" sldId="256"/>
            <ac:spMk id="8" creationId="{3D3CF6C3-816B-3BB4-EE30-5B1E7CFCF1E5}"/>
          </ac:spMkLst>
        </pc:spChg>
      </pc:sldChg>
      <pc:sldChg chg="modSp mod modShow">
        <pc:chgData name="Jessica Lönn-Stensrud" userId="5933ebe4-b674-42b1-8eff-0ee704378286" providerId="ADAL" clId="{9BD9681A-9CA6-449B-B27F-B783AF3E89A8}" dt="2026-04-12T18:33:41.228" v="1668" actId="1037"/>
        <pc:sldMkLst>
          <pc:docMk/>
          <pc:sldMk cId="1955320912" sldId="258"/>
        </pc:sldMkLst>
        <pc:spChg chg="mod">
          <ac:chgData name="Jessica Lönn-Stensrud" userId="5933ebe4-b674-42b1-8eff-0ee704378286" providerId="ADAL" clId="{9BD9681A-9CA6-449B-B27F-B783AF3E89A8}" dt="2026-04-12T18:33:41.228" v="1668" actId="1037"/>
          <ac:spMkLst>
            <pc:docMk/>
            <pc:sldMk cId="1955320912" sldId="258"/>
            <ac:spMk id="8" creationId="{43E044C1-5F35-24CE-3F58-9109EA570619}"/>
          </ac:spMkLst>
        </pc:spChg>
      </pc:sldChg>
      <pc:sldChg chg="modSp add mod ord setBg modShow">
        <pc:chgData name="Jessica Lönn-Stensrud" userId="5933ebe4-b674-42b1-8eff-0ee704378286" providerId="ADAL" clId="{9BD9681A-9CA6-449B-B27F-B783AF3E89A8}" dt="2026-04-11T14:46:12.856" v="1591" actId="729"/>
        <pc:sldMkLst>
          <pc:docMk/>
          <pc:sldMk cId="3624377380" sldId="260"/>
        </pc:sldMkLst>
        <pc:spChg chg="mod">
          <ac:chgData name="Jessica Lönn-Stensrud" userId="5933ebe4-b674-42b1-8eff-0ee704378286" providerId="ADAL" clId="{9BD9681A-9CA6-449B-B27F-B783AF3E89A8}" dt="2026-04-10T11:11:44.011" v="577" actId="20577"/>
          <ac:spMkLst>
            <pc:docMk/>
            <pc:sldMk cId="3624377380" sldId="260"/>
            <ac:spMk id="3" creationId="{545246D2-793E-132E-6BE6-37A8FF234811}"/>
          </ac:spMkLst>
        </pc:spChg>
      </pc:sldChg>
      <pc:sldChg chg="addSp delSp modSp add del mod setBg">
        <pc:chgData name="Jessica Lönn-Stensrud" userId="5933ebe4-b674-42b1-8eff-0ee704378286" providerId="ADAL" clId="{9BD9681A-9CA6-449B-B27F-B783AF3E89A8}" dt="2026-04-12T18:58:42.185" v="2222" actId="47"/>
        <pc:sldMkLst>
          <pc:docMk/>
          <pc:sldMk cId="1627025527" sldId="261"/>
        </pc:sldMkLst>
        <pc:picChg chg="add del mod ord">
          <ac:chgData name="Jessica Lönn-Stensrud" userId="5933ebe4-b674-42b1-8eff-0ee704378286" providerId="ADAL" clId="{9BD9681A-9CA6-449B-B27F-B783AF3E89A8}" dt="2026-04-12T18:58:17.508" v="2220" actId="478"/>
          <ac:picMkLst>
            <pc:docMk/>
            <pc:sldMk cId="1627025527" sldId="261"/>
            <ac:picMk id="3" creationId="{136A786C-B0AB-5758-B36B-AB0F3F4B717B}"/>
          </ac:picMkLst>
        </pc:picChg>
        <pc:picChg chg="add del mod ord">
          <ac:chgData name="Jessica Lönn-Stensrud" userId="5933ebe4-b674-42b1-8eff-0ee704378286" providerId="ADAL" clId="{9BD9681A-9CA6-449B-B27F-B783AF3E89A8}" dt="2026-04-12T18:50:53.712" v="2159" actId="1038"/>
          <ac:picMkLst>
            <pc:docMk/>
            <pc:sldMk cId="1627025527" sldId="261"/>
            <ac:picMk id="5" creationId="{3576892D-0214-BFD6-D9C7-08FB79510BF1}"/>
          </ac:picMkLst>
        </pc:picChg>
      </pc:sldChg>
      <pc:sldChg chg="modSp add mod modShow">
        <pc:chgData name="Jessica Lönn-Stensrud" userId="5933ebe4-b674-42b1-8eff-0ee704378286" providerId="ADAL" clId="{9BD9681A-9CA6-449B-B27F-B783AF3E89A8}" dt="2026-04-10T15:04:44.369" v="988" actId="729"/>
        <pc:sldMkLst>
          <pc:docMk/>
          <pc:sldMk cId="3049072932" sldId="262"/>
        </pc:sldMkLst>
        <pc:spChg chg="mod">
          <ac:chgData name="Jessica Lönn-Stensrud" userId="5933ebe4-b674-42b1-8eff-0ee704378286" providerId="ADAL" clId="{9BD9681A-9CA6-449B-B27F-B783AF3E89A8}" dt="2026-04-08T07:40:25.942" v="557" actId="20577"/>
          <ac:spMkLst>
            <pc:docMk/>
            <pc:sldMk cId="3049072932" sldId="262"/>
            <ac:spMk id="3" creationId="{A47FFD8A-250E-7ED3-9164-513BD43D55A1}"/>
          </ac:spMkLst>
        </pc:spChg>
      </pc:sldChg>
      <pc:sldChg chg="addSp delSp modSp add mod ord setBg addAnim modAnim">
        <pc:chgData name="Jessica Lönn-Stensrud" userId="5933ebe4-b674-42b1-8eff-0ee704378286" providerId="ADAL" clId="{9BD9681A-9CA6-449B-B27F-B783AF3E89A8}" dt="2026-04-13T08:52:53.587" v="2733" actId="403"/>
        <pc:sldMkLst>
          <pc:docMk/>
          <pc:sldMk cId="2072799828" sldId="263"/>
        </pc:sldMkLst>
        <pc:spChg chg="add mod">
          <ac:chgData name="Jessica Lönn-Stensrud" userId="5933ebe4-b674-42b1-8eff-0ee704378286" providerId="ADAL" clId="{9BD9681A-9CA6-449B-B27F-B783AF3E89A8}" dt="2026-04-13T08:52:53.587" v="2733" actId="403"/>
          <ac:spMkLst>
            <pc:docMk/>
            <pc:sldMk cId="2072799828" sldId="263"/>
            <ac:spMk id="14" creationId="{66B90DFE-A608-2A29-FF32-1D1B09349934}"/>
          </ac:spMkLst>
        </pc:spChg>
        <pc:spChg chg="add">
          <ac:chgData name="Jessica Lönn-Stensrud" userId="5933ebe4-b674-42b1-8eff-0ee704378286" providerId="ADAL" clId="{9BD9681A-9CA6-449B-B27F-B783AF3E89A8}" dt="2026-04-10T15:08:23.282" v="999" actId="26606"/>
          <ac:spMkLst>
            <pc:docMk/>
            <pc:sldMk cId="2072799828" sldId="263"/>
            <ac:spMk id="26" creationId="{ECC07320-C2CA-4E29-8481-9D9E143C7788}"/>
          </ac:spMkLst>
        </pc:spChg>
        <pc:spChg chg="add">
          <ac:chgData name="Jessica Lönn-Stensrud" userId="5933ebe4-b674-42b1-8eff-0ee704378286" providerId="ADAL" clId="{9BD9681A-9CA6-449B-B27F-B783AF3E89A8}" dt="2026-04-10T15:08:23.282" v="999" actId="26606"/>
          <ac:spMkLst>
            <pc:docMk/>
            <pc:sldMk cId="2072799828" sldId="263"/>
            <ac:spMk id="28" creationId="{178FB36B-5BFE-42CA-BC60-1115E0D95EEC}"/>
          </ac:spMkLst>
        </pc:spChg>
        <pc:picChg chg="add mod">
          <ac:chgData name="Jessica Lönn-Stensrud" userId="5933ebe4-b674-42b1-8eff-0ee704378286" providerId="ADAL" clId="{9BD9681A-9CA6-449B-B27F-B783AF3E89A8}" dt="2026-04-12T18:40:38.585" v="1773"/>
          <ac:picMkLst>
            <pc:docMk/>
            <pc:sldMk cId="2072799828" sldId="263"/>
            <ac:picMk id="2" creationId="{63B215C9-E498-C26D-B250-372C159A043A}"/>
          </ac:picMkLst>
        </pc:picChg>
        <pc:picChg chg="add mod">
          <ac:chgData name="Jessica Lönn-Stensrud" userId="5933ebe4-b674-42b1-8eff-0ee704378286" providerId="ADAL" clId="{9BD9681A-9CA6-449B-B27F-B783AF3E89A8}" dt="2026-04-10T15:07:27.574" v="994" actId="26606"/>
          <ac:picMkLst>
            <pc:docMk/>
            <pc:sldMk cId="2072799828" sldId="263"/>
            <ac:picMk id="13" creationId="{DFBC862B-A3CF-716B-8D09-DED7A9F299A2}"/>
          </ac:picMkLst>
        </pc:picChg>
      </pc:sldChg>
      <pc:sldChg chg="addSp delSp modSp add mod setBg">
        <pc:chgData name="Jessica Lönn-Stensrud" userId="5933ebe4-b674-42b1-8eff-0ee704378286" providerId="ADAL" clId="{9BD9681A-9CA6-449B-B27F-B783AF3E89A8}" dt="2026-04-12T18:52:54.223" v="2166" actId="478"/>
        <pc:sldMkLst>
          <pc:docMk/>
          <pc:sldMk cId="3163038524" sldId="264"/>
        </pc:sldMkLst>
        <pc:spChg chg="mod">
          <ac:chgData name="Jessica Lönn-Stensrud" userId="5933ebe4-b674-42b1-8eff-0ee704378286" providerId="ADAL" clId="{9BD9681A-9CA6-449B-B27F-B783AF3E89A8}" dt="2026-04-10T14:48:39.759" v="820" actId="26606"/>
          <ac:spMkLst>
            <pc:docMk/>
            <pc:sldMk cId="3163038524" sldId="264"/>
            <ac:spMk id="2" creationId="{EBD39A49-F2B1-A663-7195-7D66F380396C}"/>
          </ac:spMkLst>
        </pc:spChg>
        <pc:spChg chg="add">
          <ac:chgData name="Jessica Lönn-Stensrud" userId="5933ebe4-b674-42b1-8eff-0ee704378286" providerId="ADAL" clId="{9BD9681A-9CA6-449B-B27F-B783AF3E89A8}" dt="2026-04-10T14:48:39.759" v="820" actId="26606"/>
          <ac:spMkLst>
            <pc:docMk/>
            <pc:sldMk cId="3163038524" sldId="264"/>
            <ac:spMk id="11" creationId="{B50AB553-2A96-4A92-96F2-93548E096954}"/>
          </ac:spMkLst>
        </pc:spChg>
        <pc:graphicFrameChg chg="add mod modGraphic">
          <ac:chgData name="Jessica Lönn-Stensrud" userId="5933ebe4-b674-42b1-8eff-0ee704378286" providerId="ADAL" clId="{9BD9681A-9CA6-449B-B27F-B783AF3E89A8}" dt="2026-04-10T14:49:39.298" v="827"/>
          <ac:graphicFrameMkLst>
            <pc:docMk/>
            <pc:sldMk cId="3163038524" sldId="264"/>
            <ac:graphicFrameMk id="5" creationId="{503593B6-D699-1928-6263-515229CC0D8D}"/>
          </ac:graphicFrameMkLst>
        </pc:graphicFrameChg>
        <pc:picChg chg="add del mod">
          <ac:chgData name="Jessica Lönn-Stensrud" userId="5933ebe4-b674-42b1-8eff-0ee704378286" providerId="ADAL" clId="{9BD9681A-9CA6-449B-B27F-B783AF3E89A8}" dt="2026-04-12T18:52:54.223" v="2166" actId="478"/>
          <ac:picMkLst>
            <pc:docMk/>
            <pc:sldMk cId="3163038524" sldId="264"/>
            <ac:picMk id="7" creationId="{DE82140F-A72F-E63F-147E-CF6F67F62F28}"/>
          </ac:picMkLst>
        </pc:picChg>
      </pc:sldChg>
      <pc:sldChg chg="addSp delSp modSp new mod">
        <pc:chgData name="Jessica Lönn-Stensrud" userId="5933ebe4-b674-42b1-8eff-0ee704378286" providerId="ADAL" clId="{9BD9681A-9CA6-449B-B27F-B783AF3E89A8}" dt="2026-04-12T18:38:11.210" v="1768" actId="1036"/>
        <pc:sldMkLst>
          <pc:docMk/>
          <pc:sldMk cId="2528299641" sldId="265"/>
        </pc:sldMkLst>
        <pc:spChg chg="add mod">
          <ac:chgData name="Jessica Lönn-Stensrud" userId="5933ebe4-b674-42b1-8eff-0ee704378286" providerId="ADAL" clId="{9BD9681A-9CA6-449B-B27F-B783AF3E89A8}" dt="2026-04-10T15:02:52.625" v="930"/>
          <ac:spMkLst>
            <pc:docMk/>
            <pc:sldMk cId="2528299641" sldId="265"/>
            <ac:spMk id="6" creationId="{FE4C33F8-0E46-7FA8-B23E-C22B3BD61271}"/>
          </ac:spMkLst>
        </pc:spChg>
        <pc:picChg chg="add mod modCrop">
          <ac:chgData name="Jessica Lönn-Stensrud" userId="5933ebe4-b674-42b1-8eff-0ee704378286" providerId="ADAL" clId="{9BD9681A-9CA6-449B-B27F-B783AF3E89A8}" dt="2026-04-12T18:38:11.210" v="1768" actId="1036"/>
          <ac:picMkLst>
            <pc:docMk/>
            <pc:sldMk cId="2528299641" sldId="265"/>
            <ac:picMk id="2" creationId="{36EAEB32-BD23-4C8C-813B-723A1F2CCF77}"/>
          </ac:picMkLst>
        </pc:picChg>
        <pc:picChg chg="add mod modCrop">
          <ac:chgData name="Jessica Lönn-Stensrud" userId="5933ebe4-b674-42b1-8eff-0ee704378286" providerId="ADAL" clId="{9BD9681A-9CA6-449B-B27F-B783AF3E89A8}" dt="2026-04-12T18:38:03.600" v="1757" actId="14100"/>
          <ac:picMkLst>
            <pc:docMk/>
            <pc:sldMk cId="2528299641" sldId="265"/>
            <ac:picMk id="5" creationId="{4676FB91-A233-64E7-E946-13B9FEB9B472}"/>
          </ac:picMkLst>
        </pc:picChg>
      </pc:sldChg>
      <pc:sldChg chg="addSp delSp modSp add mod">
        <pc:chgData name="Jessica Lönn-Stensrud" userId="5933ebe4-b674-42b1-8eff-0ee704378286" providerId="ADAL" clId="{9BD9681A-9CA6-449B-B27F-B783AF3E89A8}" dt="2026-04-12T18:38:51.939" v="1772" actId="1076"/>
        <pc:sldMkLst>
          <pc:docMk/>
          <pc:sldMk cId="3787828938" sldId="266"/>
        </pc:sldMkLst>
        <pc:picChg chg="add mod modCrop">
          <ac:chgData name="Jessica Lönn-Stensrud" userId="5933ebe4-b674-42b1-8eff-0ee704378286" providerId="ADAL" clId="{9BD9681A-9CA6-449B-B27F-B783AF3E89A8}" dt="2026-04-12T18:38:51.939" v="1772" actId="1076"/>
          <ac:picMkLst>
            <pc:docMk/>
            <pc:sldMk cId="3787828938" sldId="266"/>
            <ac:picMk id="3" creationId="{6D834D56-2EC5-CC4C-CEB9-768230CF6980}"/>
          </ac:picMkLst>
        </pc:picChg>
      </pc:sldChg>
      <pc:sldChg chg="addSp delSp add mod">
        <pc:chgData name="Jessica Lönn-Stensrud" userId="5933ebe4-b674-42b1-8eff-0ee704378286" providerId="ADAL" clId="{9BD9681A-9CA6-449B-B27F-B783AF3E89A8}" dt="2026-04-10T15:02:32.629" v="929" actId="22"/>
        <pc:sldMkLst>
          <pc:docMk/>
          <pc:sldMk cId="1753520811" sldId="267"/>
        </pc:sldMkLst>
        <pc:picChg chg="add">
          <ac:chgData name="Jessica Lönn-Stensrud" userId="5933ebe4-b674-42b1-8eff-0ee704378286" providerId="ADAL" clId="{9BD9681A-9CA6-449B-B27F-B783AF3E89A8}" dt="2026-04-10T15:02:32.629" v="929" actId="22"/>
          <ac:picMkLst>
            <pc:docMk/>
            <pc:sldMk cId="1753520811" sldId="267"/>
            <ac:picMk id="4" creationId="{738F50C6-1409-097C-27BD-012C09B91482}"/>
          </ac:picMkLst>
        </pc:picChg>
      </pc:sldChg>
      <pc:sldChg chg="add">
        <pc:chgData name="Jessica Lönn-Stensrud" userId="5933ebe4-b674-42b1-8eff-0ee704378286" providerId="ADAL" clId="{9BD9681A-9CA6-449B-B27F-B783AF3E89A8}" dt="2026-04-10T15:07:05.469" v="989" actId="2890"/>
        <pc:sldMkLst>
          <pc:docMk/>
          <pc:sldMk cId="1625534576" sldId="268"/>
        </pc:sldMkLst>
      </pc:sldChg>
      <pc:sldChg chg="addSp delSp add mod ord">
        <pc:chgData name="Jessica Lönn-Stensrud" userId="5933ebe4-b674-42b1-8eff-0ee704378286" providerId="ADAL" clId="{9BD9681A-9CA6-449B-B27F-B783AF3E89A8}" dt="2026-04-11T14:18:22.335" v="1166" actId="20578"/>
        <pc:sldMkLst>
          <pc:docMk/>
          <pc:sldMk cId="1644523852" sldId="269"/>
        </pc:sldMkLst>
        <pc:picChg chg="add">
          <ac:chgData name="Jessica Lönn-Stensrud" userId="5933ebe4-b674-42b1-8eff-0ee704378286" providerId="ADAL" clId="{9BD9681A-9CA6-449B-B27F-B783AF3E89A8}" dt="2026-04-11T14:11:42.226" v="1130" actId="22"/>
          <ac:picMkLst>
            <pc:docMk/>
            <pc:sldMk cId="1644523852" sldId="269"/>
            <ac:picMk id="5" creationId="{1DED78B3-CF18-A39A-75C2-3389F7CB03F6}"/>
          </ac:picMkLst>
        </pc:picChg>
      </pc:sldChg>
      <pc:sldChg chg="addSp delSp modSp add del">
        <pc:chgData name="Jessica Lönn-Stensrud" userId="5933ebe4-b674-42b1-8eff-0ee704378286" providerId="ADAL" clId="{9BD9681A-9CA6-449B-B27F-B783AF3E89A8}" dt="2026-04-12T18:50:04.337" v="2149" actId="47"/>
        <pc:sldMkLst>
          <pc:docMk/>
          <pc:sldMk cId="1965903563" sldId="270"/>
        </pc:sldMkLst>
        <pc:picChg chg="add mod">
          <ac:chgData name="Jessica Lönn-Stensrud" userId="5933ebe4-b674-42b1-8eff-0ee704378286" providerId="ADAL" clId="{9BD9681A-9CA6-449B-B27F-B783AF3E89A8}" dt="2026-04-12T18:27:45.932" v="1615" actId="1076"/>
          <ac:picMkLst>
            <pc:docMk/>
            <pc:sldMk cId="1965903563" sldId="270"/>
            <ac:picMk id="1026" creationId="{139F0453-5C02-1EF9-2343-0C9ED6A75342}"/>
          </ac:picMkLst>
        </pc:picChg>
        <pc:picChg chg="add mod">
          <ac:chgData name="Jessica Lönn-Stensrud" userId="5933ebe4-b674-42b1-8eff-0ee704378286" providerId="ADAL" clId="{9BD9681A-9CA6-449B-B27F-B783AF3E89A8}" dt="2026-04-12T18:29:00.802" v="1623" actId="1076"/>
          <ac:picMkLst>
            <pc:docMk/>
            <pc:sldMk cId="1965903563" sldId="270"/>
            <ac:picMk id="1028" creationId="{0ACB5025-25FC-E8FF-23B8-1D2AE2852E06}"/>
          </ac:picMkLst>
        </pc:picChg>
        <pc:picChg chg="add del">
          <ac:chgData name="Jessica Lönn-Stensrud" userId="5933ebe4-b674-42b1-8eff-0ee704378286" providerId="ADAL" clId="{9BD9681A-9CA6-449B-B27F-B783AF3E89A8}" dt="2026-04-12T18:28:19.901" v="1617" actId="478"/>
          <ac:picMkLst>
            <pc:docMk/>
            <pc:sldMk cId="1965903563" sldId="270"/>
            <ac:picMk id="1029" creationId="{23622788-CD25-6550-4A15-C1D49CFB96B3}"/>
          </ac:picMkLst>
        </pc:picChg>
      </pc:sldChg>
      <pc:sldChg chg="addSp modSp new del mod setBg modNotesTx">
        <pc:chgData name="Jessica Lönn-Stensrud" userId="5933ebe4-b674-42b1-8eff-0ee704378286" providerId="ADAL" clId="{9BD9681A-9CA6-449B-B27F-B783AF3E89A8}" dt="2026-04-12T18:54:06.641" v="2174" actId="47"/>
        <pc:sldMkLst>
          <pc:docMk/>
          <pc:sldMk cId="264478227" sldId="271"/>
        </pc:sldMkLst>
        <pc:spChg chg="mod">
          <ac:chgData name="Jessica Lönn-Stensrud" userId="5933ebe4-b674-42b1-8eff-0ee704378286" providerId="ADAL" clId="{9BD9681A-9CA6-449B-B27F-B783AF3E89A8}" dt="2026-04-12T18:35:32.615" v="1706" actId="1035"/>
          <ac:spMkLst>
            <pc:docMk/>
            <pc:sldMk cId="264478227" sldId="271"/>
            <ac:spMk id="3" creationId="{7FB7423F-E316-67B5-11FD-057224930C3D}"/>
          </ac:spMkLst>
        </pc:spChg>
      </pc:sldChg>
      <pc:sldChg chg="addSp delSp modSp add del mod">
        <pc:chgData name="Jessica Lönn-Stensrud" userId="5933ebe4-b674-42b1-8eff-0ee704378286" providerId="ADAL" clId="{9BD9681A-9CA6-449B-B27F-B783AF3E89A8}" dt="2026-04-12T18:59:34.234" v="2231" actId="47"/>
        <pc:sldMkLst>
          <pc:docMk/>
          <pc:sldMk cId="965381774" sldId="272"/>
        </pc:sldMkLst>
        <pc:picChg chg="add mod ord">
          <ac:chgData name="Jessica Lönn-Stensrud" userId="5933ebe4-b674-42b1-8eff-0ee704378286" providerId="ADAL" clId="{9BD9681A-9CA6-449B-B27F-B783AF3E89A8}" dt="2026-04-12T18:51:13.494" v="2164" actId="1036"/>
          <ac:picMkLst>
            <pc:docMk/>
            <pc:sldMk cId="965381774" sldId="272"/>
            <ac:picMk id="2" creationId="{040E54C8-0C08-80D7-E7A7-260F3F4B70DF}"/>
          </ac:picMkLst>
        </pc:picChg>
      </pc:sldChg>
      <pc:sldChg chg="addSp delSp modSp add del mod ord">
        <pc:chgData name="Jessica Lönn-Stensrud" userId="5933ebe4-b674-42b1-8eff-0ee704378286" providerId="ADAL" clId="{9BD9681A-9CA6-449B-B27F-B783AF3E89A8}" dt="2026-04-12T18:32:12.272" v="1629" actId="47"/>
        <pc:sldMkLst>
          <pc:docMk/>
          <pc:sldMk cId="3856004531" sldId="273"/>
        </pc:sldMkLst>
      </pc:sldChg>
      <pc:sldChg chg="addSp delSp modSp add del mod">
        <pc:chgData name="Jessica Lönn-Stensrud" userId="5933ebe4-b674-42b1-8eff-0ee704378286" providerId="ADAL" clId="{9BD9681A-9CA6-449B-B27F-B783AF3E89A8}" dt="2026-04-12T18:59:02.162" v="2226" actId="47"/>
        <pc:sldMkLst>
          <pc:docMk/>
          <pc:sldMk cId="3548410096" sldId="347"/>
        </pc:sldMkLst>
        <pc:spChg chg="mod">
          <ac:chgData name="Jessica Lönn-Stensrud" userId="5933ebe4-b674-42b1-8eff-0ee704378286" providerId="ADAL" clId="{9BD9681A-9CA6-449B-B27F-B783AF3E89A8}" dt="2026-04-12T18:31:30.013" v="1626" actId="27636"/>
          <ac:spMkLst>
            <pc:docMk/>
            <pc:sldMk cId="3548410096" sldId="347"/>
            <ac:spMk id="4" creationId="{10266055-52DC-AD9B-A54E-1154EBD02692}"/>
          </ac:spMkLst>
        </pc:spChg>
        <pc:spChg chg="del">
          <ac:chgData name="Jessica Lönn-Stensrud" userId="5933ebe4-b674-42b1-8eff-0ee704378286" providerId="ADAL" clId="{9BD9681A-9CA6-449B-B27F-B783AF3E89A8}" dt="2026-04-12T18:31:55.155" v="1627" actId="478"/>
          <ac:spMkLst>
            <pc:docMk/>
            <pc:sldMk cId="3548410096" sldId="347"/>
            <ac:spMk id="5" creationId="{0425F019-C7F8-D135-F861-C18688B8AD30}"/>
          </ac:spMkLst>
        </pc:spChg>
        <pc:picChg chg="add mod ord">
          <ac:chgData name="Jessica Lönn-Stensrud" userId="5933ebe4-b674-42b1-8eff-0ee704378286" providerId="ADAL" clId="{9BD9681A-9CA6-449B-B27F-B783AF3E89A8}" dt="2026-04-12T18:51:00.518" v="2161" actId="167"/>
          <ac:picMkLst>
            <pc:docMk/>
            <pc:sldMk cId="3548410096" sldId="347"/>
            <ac:picMk id="2" creationId="{EEFD87A1-150C-58BF-15F1-AB0A92B08F47}"/>
          </ac:picMkLst>
        </pc:picChg>
        <pc:picChg chg="mod">
          <ac:chgData name="Jessica Lönn-Stensrud" userId="5933ebe4-b674-42b1-8eff-0ee704378286" providerId="ADAL" clId="{9BD9681A-9CA6-449B-B27F-B783AF3E89A8}" dt="2026-04-12T18:31:58.842" v="1628" actId="1076"/>
          <ac:picMkLst>
            <pc:docMk/>
            <pc:sldMk cId="3548410096" sldId="347"/>
            <ac:picMk id="6" creationId="{AF9CE861-4452-F7C6-A428-9C222F453ADE}"/>
          </ac:picMkLst>
        </pc:picChg>
      </pc:sldChg>
      <pc:sldChg chg="addSp delSp modSp new mod">
        <pc:chgData name="Jessica Lönn-Stensrud" userId="5933ebe4-b674-42b1-8eff-0ee704378286" providerId="ADAL" clId="{9BD9681A-9CA6-449B-B27F-B783AF3E89A8}" dt="2026-04-12T18:43:14.814" v="1823" actId="20577"/>
        <pc:sldMkLst>
          <pc:docMk/>
          <pc:sldMk cId="1902568166" sldId="348"/>
        </pc:sldMkLst>
        <pc:spChg chg="mod">
          <ac:chgData name="Jessica Lönn-Stensrud" userId="5933ebe4-b674-42b1-8eff-0ee704378286" providerId="ADAL" clId="{9BD9681A-9CA6-449B-B27F-B783AF3E89A8}" dt="2026-04-12T18:43:14.814" v="1823" actId="20577"/>
          <ac:spMkLst>
            <pc:docMk/>
            <pc:sldMk cId="1902568166" sldId="348"/>
            <ac:spMk id="2" creationId="{0F251C16-0AE0-350E-0964-1FD241AE1A77}"/>
          </ac:spMkLst>
        </pc:spChg>
        <pc:spChg chg="add del mod">
          <ac:chgData name="Jessica Lönn-Stensrud" userId="5933ebe4-b674-42b1-8eff-0ee704378286" providerId="ADAL" clId="{9BD9681A-9CA6-449B-B27F-B783AF3E89A8}" dt="2026-04-12T18:42:18.433" v="1800" actId="478"/>
          <ac:spMkLst>
            <pc:docMk/>
            <pc:sldMk cId="1902568166" sldId="348"/>
            <ac:spMk id="5" creationId="{B8CC745B-9D78-1A72-1558-DF0C8E3AC83F}"/>
          </ac:spMkLst>
        </pc:spChg>
        <pc:picChg chg="add mod">
          <ac:chgData name="Jessica Lönn-Stensrud" userId="5933ebe4-b674-42b1-8eff-0ee704378286" providerId="ADAL" clId="{9BD9681A-9CA6-449B-B27F-B783AF3E89A8}" dt="2026-04-12T18:42:03.747" v="1799" actId="14100"/>
          <ac:picMkLst>
            <pc:docMk/>
            <pc:sldMk cId="1902568166" sldId="348"/>
            <ac:picMk id="4" creationId="{ECA77CD0-7FD5-A945-5F73-1904F4673D11}"/>
          </ac:picMkLst>
        </pc:picChg>
        <pc:picChg chg="add mod ord modCrop">
          <ac:chgData name="Jessica Lönn-Stensrud" userId="5933ebe4-b674-42b1-8eff-0ee704378286" providerId="ADAL" clId="{9BD9681A-9CA6-449B-B27F-B783AF3E89A8}" dt="2026-04-12T18:43:08.458" v="1807" actId="167"/>
          <ac:picMkLst>
            <pc:docMk/>
            <pc:sldMk cId="1902568166" sldId="348"/>
            <ac:picMk id="6" creationId="{C48B6B98-722A-B73D-E9BD-1A11CD481655}"/>
          </ac:picMkLst>
        </pc:picChg>
      </pc:sldChg>
      <pc:sldChg chg="addSp delSp modSp new del mod">
        <pc:chgData name="Jessica Lönn-Stensrud" userId="5933ebe4-b674-42b1-8eff-0ee704378286" providerId="ADAL" clId="{9BD9681A-9CA6-449B-B27F-B783AF3E89A8}" dt="2026-04-12T19:09:45.714" v="2354" actId="47"/>
        <pc:sldMkLst>
          <pc:docMk/>
          <pc:sldMk cId="2286395036" sldId="349"/>
        </pc:sldMkLst>
        <pc:spChg chg="del">
          <ac:chgData name="Jessica Lönn-Stensrud" userId="5933ebe4-b674-42b1-8eff-0ee704378286" providerId="ADAL" clId="{9BD9681A-9CA6-449B-B27F-B783AF3E89A8}" dt="2026-04-12T18:49:29.315" v="2137" actId="478"/>
          <ac:spMkLst>
            <pc:docMk/>
            <pc:sldMk cId="2286395036" sldId="349"/>
            <ac:spMk id="2" creationId="{C6EDC44C-47DC-454D-FE7C-9D7D82347418}"/>
          </ac:spMkLst>
        </pc:spChg>
        <pc:spChg chg="mod">
          <ac:chgData name="Jessica Lönn-Stensrud" userId="5933ebe4-b674-42b1-8eff-0ee704378286" providerId="ADAL" clId="{9BD9681A-9CA6-449B-B27F-B783AF3E89A8}" dt="2026-04-12T19:07:53.650" v="2342" actId="207"/>
          <ac:spMkLst>
            <pc:docMk/>
            <pc:sldMk cId="2286395036" sldId="349"/>
            <ac:spMk id="3" creationId="{F475FE92-3368-068D-BF56-CC7112CC8030}"/>
          </ac:spMkLst>
        </pc:spChg>
        <pc:picChg chg="add mod modCrop">
          <ac:chgData name="Jessica Lönn-Stensrud" userId="5933ebe4-b674-42b1-8eff-0ee704378286" providerId="ADAL" clId="{9BD9681A-9CA6-449B-B27F-B783AF3E89A8}" dt="2026-04-12T19:02:39.230" v="2267" actId="1076"/>
          <ac:picMkLst>
            <pc:docMk/>
            <pc:sldMk cId="2286395036" sldId="349"/>
            <ac:picMk id="4" creationId="{8D2D9FA9-3E7D-5ADA-CDB0-F00E91B0A491}"/>
          </ac:picMkLst>
        </pc:picChg>
      </pc:sldChg>
      <pc:sldChg chg="addSp delSp modSp add mod">
        <pc:chgData name="Jessica Lönn-Stensrud" userId="5933ebe4-b674-42b1-8eff-0ee704378286" providerId="ADAL" clId="{9BD9681A-9CA6-449B-B27F-B783AF3E89A8}" dt="2026-04-13T08:35:55.223" v="2665" actId="27636"/>
        <pc:sldMkLst>
          <pc:docMk/>
          <pc:sldMk cId="3425390346" sldId="350"/>
        </pc:sldMkLst>
        <pc:spChg chg="del">
          <ac:chgData name="Jessica Lönn-Stensrud" userId="5933ebe4-b674-42b1-8eff-0ee704378286" providerId="ADAL" clId="{9BD9681A-9CA6-449B-B27F-B783AF3E89A8}" dt="2026-04-12T18:53:59.229" v="2173" actId="478"/>
          <ac:spMkLst>
            <pc:docMk/>
            <pc:sldMk cId="3425390346" sldId="350"/>
            <ac:spMk id="2" creationId="{1FD38BD8-C415-4C8E-172F-169CDF079E40}"/>
          </ac:spMkLst>
        </pc:spChg>
        <pc:spChg chg="add del mod">
          <ac:chgData name="Jessica Lönn-Stensrud" userId="5933ebe4-b674-42b1-8eff-0ee704378286" providerId="ADAL" clId="{9BD9681A-9CA6-449B-B27F-B783AF3E89A8}" dt="2026-04-12T18:53:48.677" v="2170" actId="478"/>
          <ac:spMkLst>
            <pc:docMk/>
            <pc:sldMk cId="3425390346" sldId="350"/>
            <ac:spMk id="4" creationId="{0E58A86E-4266-2D89-B5BA-7D1FE6CC72C6}"/>
          </ac:spMkLst>
        </pc:spChg>
        <pc:spChg chg="add del mod">
          <ac:chgData name="Jessica Lönn-Stensrud" userId="5933ebe4-b674-42b1-8eff-0ee704378286" providerId="ADAL" clId="{9BD9681A-9CA6-449B-B27F-B783AF3E89A8}" dt="2026-04-12T18:53:55.080" v="2172" actId="478"/>
          <ac:spMkLst>
            <pc:docMk/>
            <pc:sldMk cId="3425390346" sldId="350"/>
            <ac:spMk id="6" creationId="{5029FE01-561F-5818-FB49-82BC3B5783A6}"/>
          </ac:spMkLst>
        </pc:spChg>
        <pc:spChg chg="add mod">
          <ac:chgData name="Jessica Lönn-Stensrud" userId="5933ebe4-b674-42b1-8eff-0ee704378286" providerId="ADAL" clId="{9BD9681A-9CA6-449B-B27F-B783AF3E89A8}" dt="2026-04-13T08:35:55.223" v="2665" actId="27636"/>
          <ac:spMkLst>
            <pc:docMk/>
            <pc:sldMk cId="3425390346" sldId="350"/>
            <ac:spMk id="7" creationId="{1A721C86-9F48-65E3-663E-02B0C46B803F}"/>
          </ac:spMkLst>
        </pc:spChg>
        <pc:graphicFrameChg chg="del">
          <ac:chgData name="Jessica Lönn-Stensrud" userId="5933ebe4-b674-42b1-8eff-0ee704378286" providerId="ADAL" clId="{9BD9681A-9CA6-449B-B27F-B783AF3E89A8}" dt="2026-04-12T18:53:31.703" v="2168" actId="478"/>
          <ac:graphicFrameMkLst>
            <pc:docMk/>
            <pc:sldMk cId="3425390346" sldId="350"/>
            <ac:graphicFrameMk id="5" creationId="{F9B7286F-5220-961B-B8B5-8587645317DC}"/>
          </ac:graphicFrameMkLst>
        </pc:graphicFrameChg>
        <pc:picChg chg="add mod">
          <ac:chgData name="Jessica Lönn-Stensrud" userId="5933ebe4-b674-42b1-8eff-0ee704378286" providerId="ADAL" clId="{9BD9681A-9CA6-449B-B27F-B783AF3E89A8}" dt="2026-04-12T18:53:44.276" v="2169"/>
          <ac:picMkLst>
            <pc:docMk/>
            <pc:sldMk cId="3425390346" sldId="350"/>
            <ac:picMk id="8" creationId="{F3066AD2-23E0-42BC-C3F7-13739D0D7E31}"/>
          </ac:picMkLst>
        </pc:picChg>
      </pc:sldChg>
      <pc:sldChg chg="addSp delSp modSp add mod ord modNotesTx">
        <pc:chgData name="Jessica Lönn-Stensrud" userId="5933ebe4-b674-42b1-8eff-0ee704378286" providerId="ADAL" clId="{9BD9681A-9CA6-449B-B27F-B783AF3E89A8}" dt="2026-04-12T18:58:01.328" v="2219"/>
        <pc:sldMkLst>
          <pc:docMk/>
          <pc:sldMk cId="155887653" sldId="351"/>
        </pc:sldMkLst>
        <pc:spChg chg="del">
          <ac:chgData name="Jessica Lönn-Stensrud" userId="5933ebe4-b674-42b1-8eff-0ee704378286" providerId="ADAL" clId="{9BD9681A-9CA6-449B-B27F-B783AF3E89A8}" dt="2026-04-12T18:57:43.085" v="2215" actId="478"/>
          <ac:spMkLst>
            <pc:docMk/>
            <pc:sldMk cId="155887653" sldId="351"/>
            <ac:spMk id="6" creationId="{E3044FD3-4784-D329-9E09-BDAFE1CF01FD}"/>
          </ac:spMkLst>
        </pc:spChg>
        <pc:spChg chg="del">
          <ac:chgData name="Jessica Lönn-Stensrud" userId="5933ebe4-b674-42b1-8eff-0ee704378286" providerId="ADAL" clId="{9BD9681A-9CA6-449B-B27F-B783AF3E89A8}" dt="2026-04-12T18:57:40.588" v="2214" actId="478"/>
          <ac:spMkLst>
            <pc:docMk/>
            <pc:sldMk cId="155887653" sldId="351"/>
            <ac:spMk id="7" creationId="{027A3F7D-5848-2EFE-79F0-25B6EC3F634C}"/>
          </ac:spMkLst>
        </pc:spChg>
        <pc:picChg chg="add mod">
          <ac:chgData name="Jessica Lönn-Stensrud" userId="5933ebe4-b674-42b1-8eff-0ee704378286" providerId="ADAL" clId="{9BD9681A-9CA6-449B-B27F-B783AF3E89A8}" dt="2026-04-12T18:58:01.328" v="2219"/>
          <ac:picMkLst>
            <pc:docMk/>
            <pc:sldMk cId="155887653" sldId="351"/>
            <ac:picMk id="2" creationId="{FCE5657B-BEE5-E175-B07C-9485F60782B7}"/>
          </ac:picMkLst>
        </pc:picChg>
        <pc:picChg chg="add mod">
          <ac:chgData name="Jessica Lönn-Stensrud" userId="5933ebe4-b674-42b1-8eff-0ee704378286" providerId="ADAL" clId="{9BD9681A-9CA6-449B-B27F-B783AF3E89A8}" dt="2026-04-12T18:58:01.328" v="2219"/>
          <ac:picMkLst>
            <pc:docMk/>
            <pc:sldMk cId="155887653" sldId="351"/>
            <ac:picMk id="3" creationId="{BB805927-AF37-C0A0-974A-7275F44BF3D5}"/>
          </ac:picMkLst>
        </pc:picChg>
        <pc:picChg chg="del">
          <ac:chgData name="Jessica Lönn-Stensrud" userId="5933ebe4-b674-42b1-8eff-0ee704378286" providerId="ADAL" clId="{9BD9681A-9CA6-449B-B27F-B783AF3E89A8}" dt="2026-04-12T18:57:44.321" v="2216" actId="478"/>
          <ac:picMkLst>
            <pc:docMk/>
            <pc:sldMk cId="155887653" sldId="351"/>
            <ac:picMk id="8" creationId="{E1E76BBA-CA98-9E0A-9FE4-FDE5987DA684}"/>
          </ac:picMkLst>
        </pc:picChg>
      </pc:sldChg>
      <pc:sldChg chg="addSp delSp modSp add del mod">
        <pc:chgData name="Jessica Lönn-Stensrud" userId="5933ebe4-b674-42b1-8eff-0ee704378286" providerId="ADAL" clId="{9BD9681A-9CA6-449B-B27F-B783AF3E89A8}" dt="2026-04-12T18:55:00.740" v="2186" actId="47"/>
        <pc:sldMkLst>
          <pc:docMk/>
          <pc:sldMk cId="1571906769" sldId="351"/>
        </pc:sldMkLst>
        <pc:spChg chg="add mod">
          <ac:chgData name="Jessica Lönn-Stensrud" userId="5933ebe4-b674-42b1-8eff-0ee704378286" providerId="ADAL" clId="{9BD9681A-9CA6-449B-B27F-B783AF3E89A8}" dt="2026-04-12T18:54:51.608" v="2185" actId="1036"/>
          <ac:spMkLst>
            <pc:docMk/>
            <pc:sldMk cId="1571906769" sldId="351"/>
            <ac:spMk id="3" creationId="{CCB4A687-2133-DB5A-A282-F91AB08A7794}"/>
          </ac:spMkLst>
        </pc:spChg>
        <pc:spChg chg="del">
          <ac:chgData name="Jessica Lönn-Stensrud" userId="5933ebe4-b674-42b1-8eff-0ee704378286" providerId="ADAL" clId="{9BD9681A-9CA6-449B-B27F-B783AF3E89A8}" dt="2026-04-12T18:54:17.214" v="2177" actId="478"/>
          <ac:spMkLst>
            <pc:docMk/>
            <pc:sldMk cId="1571906769" sldId="351"/>
            <ac:spMk id="6" creationId="{A7FDA5E2-A3EA-3D3F-387F-61931196FD82}"/>
          </ac:spMkLst>
        </pc:spChg>
        <pc:spChg chg="del">
          <ac:chgData name="Jessica Lönn-Stensrud" userId="5933ebe4-b674-42b1-8eff-0ee704378286" providerId="ADAL" clId="{9BD9681A-9CA6-449B-B27F-B783AF3E89A8}" dt="2026-04-12T18:54:13.176" v="2176" actId="478"/>
          <ac:spMkLst>
            <pc:docMk/>
            <pc:sldMk cId="1571906769" sldId="351"/>
            <ac:spMk id="7" creationId="{84C1706C-17B6-9A4C-DCFC-2B9D2BA3AE91}"/>
          </ac:spMkLst>
        </pc:spChg>
        <pc:picChg chg="add mod">
          <ac:chgData name="Jessica Lönn-Stensrud" userId="5933ebe4-b674-42b1-8eff-0ee704378286" providerId="ADAL" clId="{9BD9681A-9CA6-449B-B27F-B783AF3E89A8}" dt="2026-04-12T18:54:51.608" v="2185" actId="1036"/>
          <ac:picMkLst>
            <pc:docMk/>
            <pc:sldMk cId="1571906769" sldId="351"/>
            <ac:picMk id="2" creationId="{099E337D-CD9F-E710-8760-51C6A9B7F2CE}"/>
          </ac:picMkLst>
        </pc:picChg>
        <pc:picChg chg="add mod">
          <ac:chgData name="Jessica Lönn-Stensrud" userId="5933ebe4-b674-42b1-8eff-0ee704378286" providerId="ADAL" clId="{9BD9681A-9CA6-449B-B27F-B783AF3E89A8}" dt="2026-04-12T18:54:51.608" v="2185" actId="1036"/>
          <ac:picMkLst>
            <pc:docMk/>
            <pc:sldMk cId="1571906769" sldId="351"/>
            <ac:picMk id="4" creationId="{167D5985-1856-B881-9D66-77560D82633A}"/>
          </ac:picMkLst>
        </pc:picChg>
        <pc:picChg chg="del">
          <ac:chgData name="Jessica Lönn-Stensrud" userId="5933ebe4-b674-42b1-8eff-0ee704378286" providerId="ADAL" clId="{9BD9681A-9CA6-449B-B27F-B783AF3E89A8}" dt="2026-04-12T18:54:18.448" v="2178" actId="478"/>
          <ac:picMkLst>
            <pc:docMk/>
            <pc:sldMk cId="1571906769" sldId="351"/>
            <ac:picMk id="8" creationId="{3F47A547-8F00-B698-8ED3-4C0306238B7A}"/>
          </ac:picMkLst>
        </pc:picChg>
      </pc:sldChg>
      <pc:sldChg chg="addSp delSp modSp add del mod ord">
        <pc:chgData name="Jessica Lönn-Stensrud" userId="5933ebe4-b674-42b1-8eff-0ee704378286" providerId="ADAL" clId="{9BD9681A-9CA6-449B-B27F-B783AF3E89A8}" dt="2026-04-12T18:56:03.449" v="2193" actId="47"/>
        <pc:sldMkLst>
          <pc:docMk/>
          <pc:sldMk cId="190026873" sldId="352"/>
        </pc:sldMkLst>
        <pc:spChg chg="add mod">
          <ac:chgData name="Jessica Lönn-Stensrud" userId="5933ebe4-b674-42b1-8eff-0ee704378286" providerId="ADAL" clId="{9BD9681A-9CA6-449B-B27F-B783AF3E89A8}" dt="2026-04-12T18:55:56.248" v="2192" actId="26606"/>
          <ac:spMkLst>
            <pc:docMk/>
            <pc:sldMk cId="190026873" sldId="352"/>
            <ac:spMk id="3" creationId="{09F76D09-7ECD-AE9A-5EC4-56A61349776C}"/>
          </ac:spMkLst>
        </pc:spChg>
        <pc:spChg chg="del">
          <ac:chgData name="Jessica Lönn-Stensrud" userId="5933ebe4-b674-42b1-8eff-0ee704378286" providerId="ADAL" clId="{9BD9681A-9CA6-449B-B27F-B783AF3E89A8}" dt="2026-04-12T18:55:56.248" v="2192" actId="26606"/>
          <ac:spMkLst>
            <pc:docMk/>
            <pc:sldMk cId="190026873" sldId="352"/>
            <ac:spMk id="11" creationId="{79FC3C8E-9861-4A62-41C8-8FA7FCB9AA58}"/>
          </ac:spMkLst>
        </pc:spChg>
        <pc:spChg chg="add">
          <ac:chgData name="Jessica Lönn-Stensrud" userId="5933ebe4-b674-42b1-8eff-0ee704378286" providerId="ADAL" clId="{9BD9681A-9CA6-449B-B27F-B783AF3E89A8}" dt="2026-04-12T18:55:56.248" v="2192" actId="26606"/>
          <ac:spMkLst>
            <pc:docMk/>
            <pc:sldMk cId="190026873" sldId="352"/>
            <ac:spMk id="16" creationId="{ECC07320-C2CA-4E29-8481-9D9E143C7788}"/>
          </ac:spMkLst>
        </pc:spChg>
        <pc:spChg chg="add">
          <ac:chgData name="Jessica Lönn-Stensrud" userId="5933ebe4-b674-42b1-8eff-0ee704378286" providerId="ADAL" clId="{9BD9681A-9CA6-449B-B27F-B783AF3E89A8}" dt="2026-04-12T18:55:56.248" v="2192" actId="26606"/>
          <ac:spMkLst>
            <pc:docMk/>
            <pc:sldMk cId="190026873" sldId="352"/>
            <ac:spMk id="18" creationId="{178FB36B-5BFE-42CA-BC60-1115E0D95EEC}"/>
          </ac:spMkLst>
        </pc:spChg>
        <pc:picChg chg="add mod">
          <ac:chgData name="Jessica Lönn-Stensrud" userId="5933ebe4-b674-42b1-8eff-0ee704378286" providerId="ADAL" clId="{9BD9681A-9CA6-449B-B27F-B783AF3E89A8}" dt="2026-04-12T18:55:38.135" v="2191"/>
          <ac:picMkLst>
            <pc:docMk/>
            <pc:sldMk cId="190026873" sldId="352"/>
            <ac:picMk id="2" creationId="{22437451-9EA7-6D51-B1F9-5B7283981361}"/>
          </ac:picMkLst>
        </pc:picChg>
      </pc:sldChg>
      <pc:sldChg chg="addSp delSp modSp add del mod">
        <pc:chgData name="Jessica Lönn-Stensrud" userId="5933ebe4-b674-42b1-8eff-0ee704378286" providerId="ADAL" clId="{9BD9681A-9CA6-449B-B27F-B783AF3E89A8}" dt="2026-04-12T19:26:01.486" v="2621" actId="47"/>
        <pc:sldMkLst>
          <pc:docMk/>
          <pc:sldMk cId="3681598108" sldId="352"/>
        </pc:sldMkLst>
        <pc:spChg chg="add mod">
          <ac:chgData name="Jessica Lönn-Stensrud" userId="5933ebe4-b674-42b1-8eff-0ee704378286" providerId="ADAL" clId="{9BD9681A-9CA6-449B-B27F-B783AF3E89A8}" dt="2026-04-12T18:58:54.172" v="2225"/>
          <ac:spMkLst>
            <pc:docMk/>
            <pc:sldMk cId="3681598108" sldId="352"/>
            <ac:spMk id="4" creationId="{6A5D7ABE-2FF7-BB62-5581-23671DEF964B}"/>
          </ac:spMkLst>
        </pc:spChg>
        <pc:picChg chg="del">
          <ac:chgData name="Jessica Lönn-Stensrud" userId="5933ebe4-b674-42b1-8eff-0ee704378286" providerId="ADAL" clId="{9BD9681A-9CA6-449B-B27F-B783AF3E89A8}" dt="2026-04-12T18:58:46.824" v="2224" actId="478"/>
          <ac:picMkLst>
            <pc:docMk/>
            <pc:sldMk cId="3681598108" sldId="352"/>
            <ac:picMk id="2" creationId="{00E7FD51-2E6B-B1E1-2EA8-B51ED3CDC002}"/>
          </ac:picMkLst>
        </pc:picChg>
        <pc:picChg chg="del">
          <ac:chgData name="Jessica Lönn-Stensrud" userId="5933ebe4-b674-42b1-8eff-0ee704378286" providerId="ADAL" clId="{9BD9681A-9CA6-449B-B27F-B783AF3E89A8}" dt="2026-04-12T18:58:45.507" v="2223" actId="478"/>
          <ac:picMkLst>
            <pc:docMk/>
            <pc:sldMk cId="3681598108" sldId="352"/>
            <ac:picMk id="3" creationId="{5778BA2D-3401-422E-10DD-74EBD3067528}"/>
          </ac:picMkLst>
        </pc:picChg>
        <pc:picChg chg="add mod">
          <ac:chgData name="Jessica Lönn-Stensrud" userId="5933ebe4-b674-42b1-8eff-0ee704378286" providerId="ADAL" clId="{9BD9681A-9CA6-449B-B27F-B783AF3E89A8}" dt="2026-04-12T18:58:54.172" v="2225"/>
          <ac:picMkLst>
            <pc:docMk/>
            <pc:sldMk cId="3681598108" sldId="352"/>
            <ac:picMk id="5" creationId="{49F831EB-3B59-CFBE-2ED2-B41D3CE37C4F}"/>
          </ac:picMkLst>
        </pc:picChg>
      </pc:sldChg>
      <pc:sldChg chg="addSp delSp modSp add mod ord">
        <pc:chgData name="Jessica Lönn-Stensrud" userId="5933ebe4-b674-42b1-8eff-0ee704378286" providerId="ADAL" clId="{9BD9681A-9CA6-449B-B27F-B783AF3E89A8}" dt="2026-04-12T19:17:38.547" v="2363"/>
        <pc:sldMkLst>
          <pc:docMk/>
          <pc:sldMk cId="1967777178" sldId="353"/>
        </pc:sldMkLst>
        <pc:spChg chg="add mod">
          <ac:chgData name="Jessica Lönn-Stensrud" userId="5933ebe4-b674-42b1-8eff-0ee704378286" providerId="ADAL" clId="{9BD9681A-9CA6-449B-B27F-B783AF3E89A8}" dt="2026-04-12T18:59:15.371" v="2229" actId="478"/>
          <ac:spMkLst>
            <pc:docMk/>
            <pc:sldMk cId="1967777178" sldId="353"/>
            <ac:spMk id="3" creationId="{8B8947C6-860D-A497-53D1-39F323573DB9}"/>
          </ac:spMkLst>
        </pc:spChg>
        <pc:spChg chg="del">
          <ac:chgData name="Jessica Lönn-Stensrud" userId="5933ebe4-b674-42b1-8eff-0ee704378286" providerId="ADAL" clId="{9BD9681A-9CA6-449B-B27F-B783AF3E89A8}" dt="2026-04-12T18:59:15.371" v="2229" actId="478"/>
          <ac:spMkLst>
            <pc:docMk/>
            <pc:sldMk cId="1967777178" sldId="353"/>
            <ac:spMk id="4" creationId="{16192D44-BDF5-AA80-068B-C265E830F11A}"/>
          </ac:spMkLst>
        </pc:spChg>
        <pc:picChg chg="del">
          <ac:chgData name="Jessica Lönn-Stensrud" userId="5933ebe4-b674-42b1-8eff-0ee704378286" providerId="ADAL" clId="{9BD9681A-9CA6-449B-B27F-B783AF3E89A8}" dt="2026-04-12T18:59:12.750" v="2228" actId="478"/>
          <ac:picMkLst>
            <pc:docMk/>
            <pc:sldMk cId="1967777178" sldId="353"/>
            <ac:picMk id="5" creationId="{5C13380E-6C73-53F0-E539-08523B629477}"/>
          </ac:picMkLst>
        </pc:picChg>
        <pc:picChg chg="add mod">
          <ac:chgData name="Jessica Lönn-Stensrud" userId="5933ebe4-b674-42b1-8eff-0ee704378286" providerId="ADAL" clId="{9BD9681A-9CA6-449B-B27F-B783AF3E89A8}" dt="2026-04-12T18:59:21.854" v="2230"/>
          <ac:picMkLst>
            <pc:docMk/>
            <pc:sldMk cId="1967777178" sldId="353"/>
            <ac:picMk id="6" creationId="{27362880-4C03-C750-5149-392955B40D4F}"/>
          </ac:picMkLst>
        </pc:picChg>
      </pc:sldChg>
      <pc:sldChg chg="addSp modSp add del ord">
        <pc:chgData name="Jessica Lönn-Stensrud" userId="5933ebe4-b674-42b1-8eff-0ee704378286" providerId="ADAL" clId="{9BD9681A-9CA6-449B-B27F-B783AF3E89A8}" dt="2026-04-12T18:56:46.065" v="2196" actId="47"/>
        <pc:sldMkLst>
          <pc:docMk/>
          <pc:sldMk cId="3306758794" sldId="353"/>
        </pc:sldMkLst>
        <pc:spChg chg="add mod">
          <ac:chgData name="Jessica Lönn-Stensrud" userId="5933ebe4-b674-42b1-8eff-0ee704378286" providerId="ADAL" clId="{9BD9681A-9CA6-449B-B27F-B783AF3E89A8}" dt="2026-04-12T18:56:29.199" v="2195"/>
          <ac:spMkLst>
            <pc:docMk/>
            <pc:sldMk cId="3306758794" sldId="353"/>
            <ac:spMk id="3" creationId="{AC34E2EA-7225-3FA5-E316-7A0BC27EA22F}"/>
          </ac:spMkLst>
        </pc:spChg>
        <pc:picChg chg="add mod">
          <ac:chgData name="Jessica Lönn-Stensrud" userId="5933ebe4-b674-42b1-8eff-0ee704378286" providerId="ADAL" clId="{9BD9681A-9CA6-449B-B27F-B783AF3E89A8}" dt="2026-04-12T18:56:13.773" v="2194"/>
          <ac:picMkLst>
            <pc:docMk/>
            <pc:sldMk cId="3306758794" sldId="353"/>
            <ac:picMk id="2" creationId="{409BACBB-7705-2FBA-0064-CD2B113351D3}"/>
          </ac:picMkLst>
        </pc:picChg>
      </pc:sldChg>
      <pc:sldChg chg="modSp add del mod">
        <pc:chgData name="Jessica Lönn-Stensrud" userId="5933ebe4-b674-42b1-8eff-0ee704378286" providerId="ADAL" clId="{9BD9681A-9CA6-449B-B27F-B783AF3E89A8}" dt="2026-04-12T19:08:00.869" v="2343" actId="47"/>
        <pc:sldMkLst>
          <pc:docMk/>
          <pc:sldMk cId="1210150662" sldId="354"/>
        </pc:sldMkLst>
        <pc:spChg chg="mod">
          <ac:chgData name="Jessica Lönn-Stensrud" userId="5933ebe4-b674-42b1-8eff-0ee704378286" providerId="ADAL" clId="{9BD9681A-9CA6-449B-B27F-B783AF3E89A8}" dt="2026-04-12T19:04:35.697" v="2313" actId="207"/>
          <ac:spMkLst>
            <pc:docMk/>
            <pc:sldMk cId="1210150662" sldId="354"/>
            <ac:spMk id="3" creationId="{1FB3284F-5BF0-AE24-7327-4F4F8F4E6C88}"/>
          </ac:spMkLst>
        </pc:spChg>
      </pc:sldChg>
      <pc:sldChg chg="addSp delSp modSp add mod">
        <pc:chgData name="Jessica Lönn-Stensrud" userId="5933ebe4-b674-42b1-8eff-0ee704378286" providerId="ADAL" clId="{9BD9681A-9CA6-449B-B27F-B783AF3E89A8}" dt="2026-04-12T19:26:22.851" v="2622" actId="20577"/>
        <pc:sldMkLst>
          <pc:docMk/>
          <pc:sldMk cId="3093809758" sldId="354"/>
        </pc:sldMkLst>
        <pc:spChg chg="add mod">
          <ac:chgData name="Jessica Lönn-Stensrud" userId="5933ebe4-b674-42b1-8eff-0ee704378286" providerId="ADAL" clId="{9BD9681A-9CA6-449B-B27F-B783AF3E89A8}" dt="2026-04-12T19:26:22.851" v="2622" actId="20577"/>
          <ac:spMkLst>
            <pc:docMk/>
            <pc:sldMk cId="3093809758" sldId="354"/>
            <ac:spMk id="2" creationId="{7BAABD5C-0EB0-270B-D560-82822FE9854B}"/>
          </ac:spMkLst>
        </pc:spChg>
        <pc:spChg chg="del">
          <ac:chgData name="Jessica Lönn-Stensrud" userId="5933ebe4-b674-42b1-8eff-0ee704378286" providerId="ADAL" clId="{9BD9681A-9CA6-449B-B27F-B783AF3E89A8}" dt="2026-04-12T19:08:51.038" v="2348" actId="478"/>
          <ac:spMkLst>
            <pc:docMk/>
            <pc:sldMk cId="3093809758" sldId="354"/>
            <ac:spMk id="3" creationId="{308C77A3-7975-D685-FD0A-D39925E8E2D0}"/>
          </ac:spMkLst>
        </pc:spChg>
        <pc:picChg chg="add mod modCrop">
          <ac:chgData name="Jessica Lönn-Stensrud" userId="5933ebe4-b674-42b1-8eff-0ee704378286" providerId="ADAL" clId="{9BD9681A-9CA6-449B-B27F-B783AF3E89A8}" dt="2026-04-12T19:20:31.515" v="2572" actId="1035"/>
          <ac:picMkLst>
            <pc:docMk/>
            <pc:sldMk cId="3093809758" sldId="354"/>
            <ac:picMk id="4" creationId="{0FD5B6CD-B4F7-D699-CB9E-1F4FB6F2998D}"/>
          </ac:picMkLst>
        </pc:picChg>
        <pc:picChg chg="del">
          <ac:chgData name="Jessica Lönn-Stensrud" userId="5933ebe4-b674-42b1-8eff-0ee704378286" providerId="ADAL" clId="{9BD9681A-9CA6-449B-B27F-B783AF3E89A8}" dt="2026-04-12T19:08:12.747" v="2345" actId="478"/>
          <ac:picMkLst>
            <pc:docMk/>
            <pc:sldMk cId="3093809758" sldId="354"/>
            <ac:picMk id="6" creationId="{C81D14A0-F8FD-6676-0806-15F220623A58}"/>
          </ac:picMkLst>
        </pc:picChg>
      </pc:sldChg>
      <pc:sldChg chg="addSp delSp modSp add del mod">
        <pc:chgData name="Jessica Lönn-Stensrud" userId="5933ebe4-b674-42b1-8eff-0ee704378286" providerId="ADAL" clId="{9BD9681A-9CA6-449B-B27F-B783AF3E89A8}" dt="2026-04-12T19:22:15.948" v="2580" actId="47"/>
        <pc:sldMkLst>
          <pc:docMk/>
          <pc:sldMk cId="1521128691" sldId="355"/>
        </pc:sldMkLst>
        <pc:spChg chg="mod">
          <ac:chgData name="Jessica Lönn-Stensrud" userId="5933ebe4-b674-42b1-8eff-0ee704378286" providerId="ADAL" clId="{9BD9681A-9CA6-449B-B27F-B783AF3E89A8}" dt="2026-04-12T19:21:40.252" v="2577"/>
          <ac:spMkLst>
            <pc:docMk/>
            <pc:sldMk cId="1521128691" sldId="355"/>
            <ac:spMk id="2" creationId="{5F3423F6-020F-4DCA-AC08-B19C07C10B9D}"/>
          </ac:spMkLst>
        </pc:spChg>
        <pc:spChg chg="add del">
          <ac:chgData name="Jessica Lönn-Stensrud" userId="5933ebe4-b674-42b1-8eff-0ee704378286" providerId="ADAL" clId="{9BD9681A-9CA6-449B-B27F-B783AF3E89A8}" dt="2026-04-12T19:20:48.040" v="2574" actId="22"/>
          <ac:spMkLst>
            <pc:docMk/>
            <pc:sldMk cId="1521128691" sldId="355"/>
            <ac:spMk id="5" creationId="{AC6A94FC-ACBB-EBB7-DF5C-521F1D97E1FF}"/>
          </ac:spMkLst>
        </pc:spChg>
      </pc:sldChg>
      <pc:sldChg chg="addSp delSp modSp add mod">
        <pc:chgData name="Jessica Lönn-Stensrud" userId="5933ebe4-b674-42b1-8eff-0ee704378286" providerId="ADAL" clId="{9BD9681A-9CA6-449B-B27F-B783AF3E89A8}" dt="2026-04-12T19:16:50.928" v="2361" actId="1076"/>
        <pc:sldMkLst>
          <pc:docMk/>
          <pc:sldMk cId="1266502026" sldId="356"/>
        </pc:sldMkLst>
        <pc:picChg chg="del">
          <ac:chgData name="Jessica Lönn-Stensrud" userId="5933ebe4-b674-42b1-8eff-0ee704378286" providerId="ADAL" clId="{9BD9681A-9CA6-449B-B27F-B783AF3E89A8}" dt="2026-04-12T19:16:34.668" v="2358" actId="478"/>
          <ac:picMkLst>
            <pc:docMk/>
            <pc:sldMk cId="1266502026" sldId="356"/>
            <ac:picMk id="2" creationId="{195DB565-41CC-A084-C5C6-ED6BA4DBEF47}"/>
          </ac:picMkLst>
        </pc:picChg>
        <pc:picChg chg="del">
          <ac:chgData name="Jessica Lönn-Stensrud" userId="5933ebe4-b674-42b1-8eff-0ee704378286" providerId="ADAL" clId="{9BD9681A-9CA6-449B-B27F-B783AF3E89A8}" dt="2026-04-12T19:16:32.915" v="2357" actId="478"/>
          <ac:picMkLst>
            <pc:docMk/>
            <pc:sldMk cId="1266502026" sldId="356"/>
            <ac:picMk id="3" creationId="{F43957CF-13BB-5BF9-7862-D703A530DC23}"/>
          </ac:picMkLst>
        </pc:picChg>
        <pc:picChg chg="add mod">
          <ac:chgData name="Jessica Lönn-Stensrud" userId="5933ebe4-b674-42b1-8eff-0ee704378286" providerId="ADAL" clId="{9BD9681A-9CA6-449B-B27F-B783AF3E89A8}" dt="2026-04-12T19:16:50.928" v="2361" actId="1076"/>
          <ac:picMkLst>
            <pc:docMk/>
            <pc:sldMk cId="1266502026" sldId="356"/>
            <ac:picMk id="5" creationId="{4797E135-5A65-5FD1-2BD4-4742D9CBF8EF}"/>
          </ac:picMkLst>
        </pc:picChg>
      </pc:sldChg>
      <pc:sldChg chg="modSp add mod">
        <pc:chgData name="Jessica Lönn-Stensrud" userId="5933ebe4-b674-42b1-8eff-0ee704378286" providerId="ADAL" clId="{9BD9681A-9CA6-449B-B27F-B783AF3E89A8}" dt="2026-04-12T19:22:38.207" v="2591" actId="404"/>
        <pc:sldMkLst>
          <pc:docMk/>
          <pc:sldMk cId="3468895083" sldId="357"/>
        </pc:sldMkLst>
        <pc:spChg chg="mod">
          <ac:chgData name="Jessica Lönn-Stensrud" userId="5933ebe4-b674-42b1-8eff-0ee704378286" providerId="ADAL" clId="{9BD9681A-9CA6-449B-B27F-B783AF3E89A8}" dt="2026-04-12T19:22:38.207" v="2591" actId="404"/>
          <ac:spMkLst>
            <pc:docMk/>
            <pc:sldMk cId="3468895083" sldId="357"/>
            <ac:spMk id="2" creationId="{232F16CE-50BC-357B-73C0-55A1CD3B821D}"/>
          </ac:spMkLst>
        </pc:spChg>
      </pc:sldChg>
      <pc:sldMasterChg chg="del delSldLayout">
        <pc:chgData name="Jessica Lönn-Stensrud" userId="5933ebe4-b674-42b1-8eff-0ee704378286" providerId="ADAL" clId="{9BD9681A-9CA6-449B-B27F-B783AF3E89A8}" dt="2026-04-12T18:59:02.162" v="2226" actId="47"/>
        <pc:sldMasterMkLst>
          <pc:docMk/>
          <pc:sldMasterMk cId="1750369998" sldId="2147483660"/>
        </pc:sldMasterMkLst>
        <pc:sldLayoutChg chg="del">
          <pc:chgData name="Jessica Lönn-Stensrud" userId="5933ebe4-b674-42b1-8eff-0ee704378286" providerId="ADAL" clId="{9BD9681A-9CA6-449B-B27F-B783AF3E89A8}" dt="2026-04-12T18:59:02.162" v="2226" actId="47"/>
          <pc:sldLayoutMkLst>
            <pc:docMk/>
            <pc:sldMasterMk cId="1750369998" sldId="2147483660"/>
            <pc:sldLayoutMk cId="3783022583" sldId="2147483661"/>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14622502" sldId="2147483662"/>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644127685" sldId="2147483663"/>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856599591" sldId="2147483664"/>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904585923" sldId="2147483665"/>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2103193410" sldId="2147483666"/>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730564114" sldId="2147483667"/>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2033589565" sldId="2147483668"/>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947135110" sldId="2147483669"/>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433638326" sldId="2147483670"/>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819466363" sldId="2147483671"/>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771800319" sldId="2147483672"/>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402468392" sldId="2147483673"/>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4222326375" sldId="2147483674"/>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52242389" sldId="2147483675"/>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2951109394" sldId="2147483676"/>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89521199" sldId="2147483677"/>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4276557946" sldId="2147483678"/>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296846138" sldId="2147483679"/>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004047496" sldId="2147483680"/>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162489436" sldId="2147483681"/>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036293695" sldId="2147483682"/>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2785834541" sldId="2147483683"/>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549034849" sldId="2147483684"/>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753302548" sldId="2147483685"/>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3513468179" sldId="2147483686"/>
          </pc:sldLayoutMkLst>
        </pc:sldLayoutChg>
        <pc:sldLayoutChg chg="del">
          <pc:chgData name="Jessica Lönn-Stensrud" userId="5933ebe4-b674-42b1-8eff-0ee704378286" providerId="ADAL" clId="{9BD9681A-9CA6-449B-B27F-B783AF3E89A8}" dt="2026-04-12T18:59:02.162" v="2226" actId="47"/>
          <pc:sldLayoutMkLst>
            <pc:docMk/>
            <pc:sldMasterMk cId="1750369998" sldId="2147483660"/>
            <pc:sldLayoutMk cId="111275945" sldId="214748368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EF2D7B-3CE0-440B-B4FB-25D84B3707B0}" type="doc">
      <dgm:prSet loTypeId="urn:microsoft.com/office/officeart/2005/8/layout/vProcess5" loCatId="process" qsTypeId="urn:microsoft.com/office/officeart/2005/8/quickstyle/simple2" qsCatId="simple" csTypeId="urn:microsoft.com/office/officeart/2005/8/colors/colorful1" csCatId="colorful" phldr="1"/>
      <dgm:spPr/>
      <dgm:t>
        <a:bodyPr/>
        <a:lstStyle/>
        <a:p>
          <a:endParaRPr lang="en-US"/>
        </a:p>
      </dgm:t>
    </dgm:pt>
    <dgm:pt modelId="{4DFFEC00-242A-4AC9-A0B8-DC17DDE3B475}">
      <dgm:prSet/>
      <dgm:spPr>
        <a:solidFill>
          <a:schemeClr val="tx2">
            <a:lumMod val="25000"/>
            <a:lumOff val="75000"/>
          </a:schemeClr>
        </a:solidFill>
      </dgm:spPr>
      <dgm:t>
        <a:bodyPr/>
        <a:lstStyle/>
        <a:p>
          <a:r>
            <a:rPr lang="nb-NO" dirty="0"/>
            <a:t>Retningslinjer for bruk av KI</a:t>
          </a:r>
          <a:endParaRPr lang="en-US" dirty="0"/>
        </a:p>
      </dgm:t>
    </dgm:pt>
    <dgm:pt modelId="{5D039617-8371-4819-964E-BF51FBAACBFD}" type="parTrans" cxnId="{AA276C4B-B337-4DA8-B937-F0CFCB44C843}">
      <dgm:prSet/>
      <dgm:spPr/>
      <dgm:t>
        <a:bodyPr/>
        <a:lstStyle/>
        <a:p>
          <a:endParaRPr lang="en-US"/>
        </a:p>
      </dgm:t>
    </dgm:pt>
    <dgm:pt modelId="{163CF535-A7D6-428A-BB70-2A5182BEF269}" type="sibTrans" cxnId="{AA276C4B-B337-4DA8-B937-F0CFCB44C843}">
      <dgm:prSet/>
      <dgm:spPr>
        <a:solidFill>
          <a:schemeClr val="accent5">
            <a:lumMod val="20000"/>
            <a:lumOff val="80000"/>
            <a:alpha val="90000"/>
          </a:schemeClr>
        </a:solidFill>
      </dgm:spPr>
      <dgm:t>
        <a:bodyPr/>
        <a:lstStyle/>
        <a:p>
          <a:endParaRPr lang="en-US"/>
        </a:p>
      </dgm:t>
    </dgm:pt>
    <dgm:pt modelId="{FFF8C175-7B3F-4190-8194-C2D661317E7F}">
      <dgm:prSet/>
      <dgm:spPr>
        <a:solidFill>
          <a:schemeClr val="tx2">
            <a:lumMod val="50000"/>
            <a:lumOff val="50000"/>
          </a:schemeClr>
        </a:solidFill>
      </dgm:spPr>
      <dgm:t>
        <a:bodyPr/>
        <a:lstStyle/>
        <a:p>
          <a:r>
            <a:rPr lang="nb-NO" dirty="0"/>
            <a:t>Videre arbeid med retningslinjene</a:t>
          </a:r>
          <a:endParaRPr lang="en-US" dirty="0"/>
        </a:p>
      </dgm:t>
    </dgm:pt>
    <dgm:pt modelId="{973F34CB-83D1-4727-B5AF-AE692FCF8D33}" type="parTrans" cxnId="{4E463524-5DF5-4B00-9238-1BBB784FDA30}">
      <dgm:prSet/>
      <dgm:spPr/>
      <dgm:t>
        <a:bodyPr/>
        <a:lstStyle/>
        <a:p>
          <a:endParaRPr lang="en-US"/>
        </a:p>
      </dgm:t>
    </dgm:pt>
    <dgm:pt modelId="{1E7501C7-47C8-4335-B415-7F96F194269C}" type="sibTrans" cxnId="{4E463524-5DF5-4B00-9238-1BBB784FDA30}">
      <dgm:prSet/>
      <dgm:spPr>
        <a:solidFill>
          <a:schemeClr val="accent5">
            <a:lumMod val="40000"/>
            <a:lumOff val="60000"/>
            <a:alpha val="90000"/>
          </a:schemeClr>
        </a:solidFill>
      </dgm:spPr>
      <dgm:t>
        <a:bodyPr/>
        <a:lstStyle/>
        <a:p>
          <a:endParaRPr lang="en-US"/>
        </a:p>
      </dgm:t>
    </dgm:pt>
    <dgm:pt modelId="{6FE8AAEA-2281-4D94-8368-30DE4C985BCE}">
      <dgm:prSet/>
      <dgm:spPr>
        <a:solidFill>
          <a:schemeClr val="tx2">
            <a:lumMod val="75000"/>
            <a:lumOff val="25000"/>
          </a:schemeClr>
        </a:solidFill>
      </dgm:spPr>
      <dgm:t>
        <a:bodyPr/>
        <a:lstStyle/>
        <a:p>
          <a:r>
            <a:rPr lang="nb-NO" dirty="0"/>
            <a:t>Kompetanseheving innen KI</a:t>
          </a:r>
          <a:endParaRPr lang="en-US" dirty="0"/>
        </a:p>
      </dgm:t>
    </dgm:pt>
    <dgm:pt modelId="{0643F8D1-B689-42AD-B68A-A8EE2AE39D66}" type="parTrans" cxnId="{BAF01CDB-EAC2-4A58-8E2E-1AEDE4D9C3F5}">
      <dgm:prSet/>
      <dgm:spPr/>
      <dgm:t>
        <a:bodyPr/>
        <a:lstStyle/>
        <a:p>
          <a:endParaRPr lang="en-US"/>
        </a:p>
      </dgm:t>
    </dgm:pt>
    <dgm:pt modelId="{6C789122-6372-4574-BECC-7E40A13F1698}" type="sibTrans" cxnId="{BAF01CDB-EAC2-4A58-8E2E-1AEDE4D9C3F5}">
      <dgm:prSet/>
      <dgm:spPr>
        <a:solidFill>
          <a:schemeClr val="accent5">
            <a:lumMod val="60000"/>
            <a:lumOff val="40000"/>
            <a:alpha val="90000"/>
          </a:schemeClr>
        </a:solidFill>
      </dgm:spPr>
      <dgm:t>
        <a:bodyPr/>
        <a:lstStyle/>
        <a:p>
          <a:endParaRPr lang="en-US"/>
        </a:p>
      </dgm:t>
    </dgm:pt>
    <dgm:pt modelId="{162563EF-B46B-4A95-B4AE-C9EBF9035A26}">
      <dgm:prSet/>
      <dgm:spPr>
        <a:solidFill>
          <a:schemeClr val="tx2">
            <a:lumMod val="90000"/>
            <a:lumOff val="10000"/>
          </a:schemeClr>
        </a:solidFill>
      </dgm:spPr>
      <dgm:t>
        <a:bodyPr/>
        <a:lstStyle/>
        <a:p>
          <a:r>
            <a:rPr lang="nb-NO" dirty="0"/>
            <a:t>Hva skal vi gjøre videre</a:t>
          </a:r>
          <a:endParaRPr lang="en-US" dirty="0"/>
        </a:p>
      </dgm:t>
    </dgm:pt>
    <dgm:pt modelId="{2A88D69A-895F-4848-97BA-5F3575E3D3AF}" type="parTrans" cxnId="{4A39DB80-556C-45F6-AF7E-3FFDD78DCFE8}">
      <dgm:prSet/>
      <dgm:spPr/>
      <dgm:t>
        <a:bodyPr/>
        <a:lstStyle/>
        <a:p>
          <a:endParaRPr lang="en-US"/>
        </a:p>
      </dgm:t>
    </dgm:pt>
    <dgm:pt modelId="{B777BB0D-7A59-4750-B8CE-BC1E5C74DD3F}" type="sibTrans" cxnId="{4A39DB80-556C-45F6-AF7E-3FFDD78DCFE8}">
      <dgm:prSet/>
      <dgm:spPr/>
      <dgm:t>
        <a:bodyPr/>
        <a:lstStyle/>
        <a:p>
          <a:endParaRPr lang="en-US"/>
        </a:p>
      </dgm:t>
    </dgm:pt>
    <dgm:pt modelId="{B648E7C3-49A3-40E1-8985-DB64B7A40BC5}" type="pres">
      <dgm:prSet presAssocID="{33EF2D7B-3CE0-440B-B4FB-25D84B3707B0}" presName="outerComposite" presStyleCnt="0">
        <dgm:presLayoutVars>
          <dgm:chMax val="5"/>
          <dgm:dir/>
          <dgm:resizeHandles val="exact"/>
        </dgm:presLayoutVars>
      </dgm:prSet>
      <dgm:spPr/>
    </dgm:pt>
    <dgm:pt modelId="{BB1F18A9-D184-463F-95F6-D67F776604FA}" type="pres">
      <dgm:prSet presAssocID="{33EF2D7B-3CE0-440B-B4FB-25D84B3707B0}" presName="dummyMaxCanvas" presStyleCnt="0">
        <dgm:presLayoutVars/>
      </dgm:prSet>
      <dgm:spPr/>
    </dgm:pt>
    <dgm:pt modelId="{E9D4D269-6FAD-45E6-94F1-6E837636BA33}" type="pres">
      <dgm:prSet presAssocID="{33EF2D7B-3CE0-440B-B4FB-25D84B3707B0}" presName="FourNodes_1" presStyleLbl="node1" presStyleIdx="0" presStyleCnt="4">
        <dgm:presLayoutVars>
          <dgm:bulletEnabled val="1"/>
        </dgm:presLayoutVars>
      </dgm:prSet>
      <dgm:spPr/>
    </dgm:pt>
    <dgm:pt modelId="{597735BC-1A3C-41BD-84F4-794D3DADEA79}" type="pres">
      <dgm:prSet presAssocID="{33EF2D7B-3CE0-440B-B4FB-25D84B3707B0}" presName="FourNodes_2" presStyleLbl="node1" presStyleIdx="1" presStyleCnt="4">
        <dgm:presLayoutVars>
          <dgm:bulletEnabled val="1"/>
        </dgm:presLayoutVars>
      </dgm:prSet>
      <dgm:spPr/>
    </dgm:pt>
    <dgm:pt modelId="{E25E371B-017F-4E85-BBA7-59F8B4CC31E1}" type="pres">
      <dgm:prSet presAssocID="{33EF2D7B-3CE0-440B-B4FB-25D84B3707B0}" presName="FourNodes_3" presStyleLbl="node1" presStyleIdx="2" presStyleCnt="4">
        <dgm:presLayoutVars>
          <dgm:bulletEnabled val="1"/>
        </dgm:presLayoutVars>
      </dgm:prSet>
      <dgm:spPr/>
    </dgm:pt>
    <dgm:pt modelId="{1B643F3B-11B9-46EC-977C-D145D57C3611}" type="pres">
      <dgm:prSet presAssocID="{33EF2D7B-3CE0-440B-B4FB-25D84B3707B0}" presName="FourNodes_4" presStyleLbl="node1" presStyleIdx="3" presStyleCnt="4">
        <dgm:presLayoutVars>
          <dgm:bulletEnabled val="1"/>
        </dgm:presLayoutVars>
      </dgm:prSet>
      <dgm:spPr/>
    </dgm:pt>
    <dgm:pt modelId="{62A8570E-3CF6-4BE9-8DA6-1DDCCE6256CD}" type="pres">
      <dgm:prSet presAssocID="{33EF2D7B-3CE0-440B-B4FB-25D84B3707B0}" presName="FourConn_1-2" presStyleLbl="fgAccFollowNode1" presStyleIdx="0" presStyleCnt="3">
        <dgm:presLayoutVars>
          <dgm:bulletEnabled val="1"/>
        </dgm:presLayoutVars>
      </dgm:prSet>
      <dgm:spPr/>
    </dgm:pt>
    <dgm:pt modelId="{010FAC88-4289-4F08-AC66-EDE7C768169B}" type="pres">
      <dgm:prSet presAssocID="{33EF2D7B-3CE0-440B-B4FB-25D84B3707B0}" presName="FourConn_2-3" presStyleLbl="fgAccFollowNode1" presStyleIdx="1" presStyleCnt="3">
        <dgm:presLayoutVars>
          <dgm:bulletEnabled val="1"/>
        </dgm:presLayoutVars>
      </dgm:prSet>
      <dgm:spPr/>
    </dgm:pt>
    <dgm:pt modelId="{2C073409-76BE-4DF7-95E5-C1244792B079}" type="pres">
      <dgm:prSet presAssocID="{33EF2D7B-3CE0-440B-B4FB-25D84B3707B0}" presName="FourConn_3-4" presStyleLbl="fgAccFollowNode1" presStyleIdx="2" presStyleCnt="3">
        <dgm:presLayoutVars>
          <dgm:bulletEnabled val="1"/>
        </dgm:presLayoutVars>
      </dgm:prSet>
      <dgm:spPr/>
    </dgm:pt>
    <dgm:pt modelId="{FD75A4E8-1256-475F-A077-B379E6C77CAA}" type="pres">
      <dgm:prSet presAssocID="{33EF2D7B-3CE0-440B-B4FB-25D84B3707B0}" presName="FourNodes_1_text" presStyleLbl="node1" presStyleIdx="3" presStyleCnt="4">
        <dgm:presLayoutVars>
          <dgm:bulletEnabled val="1"/>
        </dgm:presLayoutVars>
      </dgm:prSet>
      <dgm:spPr/>
    </dgm:pt>
    <dgm:pt modelId="{F3F2BD80-DCEA-468F-B37D-AC56DAC93865}" type="pres">
      <dgm:prSet presAssocID="{33EF2D7B-3CE0-440B-B4FB-25D84B3707B0}" presName="FourNodes_2_text" presStyleLbl="node1" presStyleIdx="3" presStyleCnt="4">
        <dgm:presLayoutVars>
          <dgm:bulletEnabled val="1"/>
        </dgm:presLayoutVars>
      </dgm:prSet>
      <dgm:spPr/>
    </dgm:pt>
    <dgm:pt modelId="{63CD7572-8D3E-426A-A8F9-845F15575806}" type="pres">
      <dgm:prSet presAssocID="{33EF2D7B-3CE0-440B-B4FB-25D84B3707B0}" presName="FourNodes_3_text" presStyleLbl="node1" presStyleIdx="3" presStyleCnt="4">
        <dgm:presLayoutVars>
          <dgm:bulletEnabled val="1"/>
        </dgm:presLayoutVars>
      </dgm:prSet>
      <dgm:spPr/>
    </dgm:pt>
    <dgm:pt modelId="{7DE1A14B-6CC2-4F44-B185-09EE824737E7}" type="pres">
      <dgm:prSet presAssocID="{33EF2D7B-3CE0-440B-B4FB-25D84B3707B0}" presName="FourNodes_4_text" presStyleLbl="node1" presStyleIdx="3" presStyleCnt="4">
        <dgm:presLayoutVars>
          <dgm:bulletEnabled val="1"/>
        </dgm:presLayoutVars>
      </dgm:prSet>
      <dgm:spPr/>
    </dgm:pt>
  </dgm:ptLst>
  <dgm:cxnLst>
    <dgm:cxn modelId="{8BF49C1B-F326-441A-B611-02330EEA76CB}" type="presOf" srcId="{162563EF-B46B-4A95-B4AE-C9EBF9035A26}" destId="{1B643F3B-11B9-46EC-977C-D145D57C3611}" srcOrd="0" destOrd="0" presId="urn:microsoft.com/office/officeart/2005/8/layout/vProcess5"/>
    <dgm:cxn modelId="{4E463524-5DF5-4B00-9238-1BBB784FDA30}" srcId="{33EF2D7B-3CE0-440B-B4FB-25D84B3707B0}" destId="{FFF8C175-7B3F-4190-8194-C2D661317E7F}" srcOrd="1" destOrd="0" parTransId="{973F34CB-83D1-4727-B5AF-AE692FCF8D33}" sibTransId="{1E7501C7-47C8-4335-B415-7F96F194269C}"/>
    <dgm:cxn modelId="{5D992B2E-635A-4437-BBE7-75EAF4643B7F}" type="presOf" srcId="{163CF535-A7D6-428A-BB70-2A5182BEF269}" destId="{62A8570E-3CF6-4BE9-8DA6-1DDCCE6256CD}" srcOrd="0" destOrd="0" presId="urn:microsoft.com/office/officeart/2005/8/layout/vProcess5"/>
    <dgm:cxn modelId="{C66E3A31-DA18-485D-8B39-F12D54C9D4F2}" type="presOf" srcId="{33EF2D7B-3CE0-440B-B4FB-25D84B3707B0}" destId="{B648E7C3-49A3-40E1-8985-DB64B7A40BC5}" srcOrd="0" destOrd="0" presId="urn:microsoft.com/office/officeart/2005/8/layout/vProcess5"/>
    <dgm:cxn modelId="{3CA12538-D5AF-4865-BA69-1DF08A3F9E4A}" type="presOf" srcId="{1E7501C7-47C8-4335-B415-7F96F194269C}" destId="{010FAC88-4289-4F08-AC66-EDE7C768169B}" srcOrd="0" destOrd="0" presId="urn:microsoft.com/office/officeart/2005/8/layout/vProcess5"/>
    <dgm:cxn modelId="{AA276C4B-B337-4DA8-B937-F0CFCB44C843}" srcId="{33EF2D7B-3CE0-440B-B4FB-25D84B3707B0}" destId="{4DFFEC00-242A-4AC9-A0B8-DC17DDE3B475}" srcOrd="0" destOrd="0" parTransId="{5D039617-8371-4819-964E-BF51FBAACBFD}" sibTransId="{163CF535-A7D6-428A-BB70-2A5182BEF269}"/>
    <dgm:cxn modelId="{E2F29E51-73B3-40C1-8D6A-15DB39184EF4}" type="presOf" srcId="{162563EF-B46B-4A95-B4AE-C9EBF9035A26}" destId="{7DE1A14B-6CC2-4F44-B185-09EE824737E7}" srcOrd="1" destOrd="0" presId="urn:microsoft.com/office/officeart/2005/8/layout/vProcess5"/>
    <dgm:cxn modelId="{F03B677B-EC73-41D8-B7EC-4D527B522AC3}" type="presOf" srcId="{6C789122-6372-4574-BECC-7E40A13F1698}" destId="{2C073409-76BE-4DF7-95E5-C1244792B079}" srcOrd="0" destOrd="0" presId="urn:microsoft.com/office/officeart/2005/8/layout/vProcess5"/>
    <dgm:cxn modelId="{4A39DB80-556C-45F6-AF7E-3FFDD78DCFE8}" srcId="{33EF2D7B-3CE0-440B-B4FB-25D84B3707B0}" destId="{162563EF-B46B-4A95-B4AE-C9EBF9035A26}" srcOrd="3" destOrd="0" parTransId="{2A88D69A-895F-4848-97BA-5F3575E3D3AF}" sibTransId="{B777BB0D-7A59-4750-B8CE-BC1E5C74DD3F}"/>
    <dgm:cxn modelId="{47443B83-0EA1-44BF-9EE0-DC3C9872CC9C}" type="presOf" srcId="{4DFFEC00-242A-4AC9-A0B8-DC17DDE3B475}" destId="{E9D4D269-6FAD-45E6-94F1-6E837636BA33}" srcOrd="0" destOrd="0" presId="urn:microsoft.com/office/officeart/2005/8/layout/vProcess5"/>
    <dgm:cxn modelId="{AC7AF4A9-B0F9-40E7-92D4-361CDB6B0841}" type="presOf" srcId="{FFF8C175-7B3F-4190-8194-C2D661317E7F}" destId="{597735BC-1A3C-41BD-84F4-794D3DADEA79}" srcOrd="0" destOrd="0" presId="urn:microsoft.com/office/officeart/2005/8/layout/vProcess5"/>
    <dgm:cxn modelId="{EB9A23AC-D847-4BEF-A84F-F548A712F5C9}" type="presOf" srcId="{FFF8C175-7B3F-4190-8194-C2D661317E7F}" destId="{F3F2BD80-DCEA-468F-B37D-AC56DAC93865}" srcOrd="1" destOrd="0" presId="urn:microsoft.com/office/officeart/2005/8/layout/vProcess5"/>
    <dgm:cxn modelId="{92CD21C0-8639-439B-90FE-0D36ECB4F2AC}" type="presOf" srcId="{6FE8AAEA-2281-4D94-8368-30DE4C985BCE}" destId="{63CD7572-8D3E-426A-A8F9-845F15575806}" srcOrd="1" destOrd="0" presId="urn:microsoft.com/office/officeart/2005/8/layout/vProcess5"/>
    <dgm:cxn modelId="{BAF01CDB-EAC2-4A58-8E2E-1AEDE4D9C3F5}" srcId="{33EF2D7B-3CE0-440B-B4FB-25D84B3707B0}" destId="{6FE8AAEA-2281-4D94-8368-30DE4C985BCE}" srcOrd="2" destOrd="0" parTransId="{0643F8D1-B689-42AD-B68A-A8EE2AE39D66}" sibTransId="{6C789122-6372-4574-BECC-7E40A13F1698}"/>
    <dgm:cxn modelId="{69B4CAF8-DA5A-47C8-B59E-79CCE6C82CED}" type="presOf" srcId="{4DFFEC00-242A-4AC9-A0B8-DC17DDE3B475}" destId="{FD75A4E8-1256-475F-A077-B379E6C77CAA}" srcOrd="1" destOrd="0" presId="urn:microsoft.com/office/officeart/2005/8/layout/vProcess5"/>
    <dgm:cxn modelId="{831750FC-DB28-42D9-9603-97AF7B437D89}" type="presOf" srcId="{6FE8AAEA-2281-4D94-8368-30DE4C985BCE}" destId="{E25E371B-017F-4E85-BBA7-59F8B4CC31E1}" srcOrd="0" destOrd="0" presId="urn:microsoft.com/office/officeart/2005/8/layout/vProcess5"/>
    <dgm:cxn modelId="{66271AE2-8440-4707-BD86-DA7D2E7C1620}" type="presParOf" srcId="{B648E7C3-49A3-40E1-8985-DB64B7A40BC5}" destId="{BB1F18A9-D184-463F-95F6-D67F776604FA}" srcOrd="0" destOrd="0" presId="urn:microsoft.com/office/officeart/2005/8/layout/vProcess5"/>
    <dgm:cxn modelId="{7AF99C1F-F7DD-485D-BBF5-63605C1461DB}" type="presParOf" srcId="{B648E7C3-49A3-40E1-8985-DB64B7A40BC5}" destId="{E9D4D269-6FAD-45E6-94F1-6E837636BA33}" srcOrd="1" destOrd="0" presId="urn:microsoft.com/office/officeart/2005/8/layout/vProcess5"/>
    <dgm:cxn modelId="{FB753EE3-8B94-47F5-9D81-220C76ED4288}" type="presParOf" srcId="{B648E7C3-49A3-40E1-8985-DB64B7A40BC5}" destId="{597735BC-1A3C-41BD-84F4-794D3DADEA79}" srcOrd="2" destOrd="0" presId="urn:microsoft.com/office/officeart/2005/8/layout/vProcess5"/>
    <dgm:cxn modelId="{F1F891CB-4CD9-44D5-AAF9-A72F762D6814}" type="presParOf" srcId="{B648E7C3-49A3-40E1-8985-DB64B7A40BC5}" destId="{E25E371B-017F-4E85-BBA7-59F8B4CC31E1}" srcOrd="3" destOrd="0" presId="urn:microsoft.com/office/officeart/2005/8/layout/vProcess5"/>
    <dgm:cxn modelId="{EBCC6D59-AB53-46C6-9CAA-00424CCD487F}" type="presParOf" srcId="{B648E7C3-49A3-40E1-8985-DB64B7A40BC5}" destId="{1B643F3B-11B9-46EC-977C-D145D57C3611}" srcOrd="4" destOrd="0" presId="urn:microsoft.com/office/officeart/2005/8/layout/vProcess5"/>
    <dgm:cxn modelId="{F7B12504-256A-4FF9-A527-75D67077A97A}" type="presParOf" srcId="{B648E7C3-49A3-40E1-8985-DB64B7A40BC5}" destId="{62A8570E-3CF6-4BE9-8DA6-1DDCCE6256CD}" srcOrd="5" destOrd="0" presId="urn:microsoft.com/office/officeart/2005/8/layout/vProcess5"/>
    <dgm:cxn modelId="{4A3AF774-BCFE-4975-8608-3967F57BE5CB}" type="presParOf" srcId="{B648E7C3-49A3-40E1-8985-DB64B7A40BC5}" destId="{010FAC88-4289-4F08-AC66-EDE7C768169B}" srcOrd="6" destOrd="0" presId="urn:microsoft.com/office/officeart/2005/8/layout/vProcess5"/>
    <dgm:cxn modelId="{8698FE1F-F2E2-456E-A902-2D3E9ABFDAE5}" type="presParOf" srcId="{B648E7C3-49A3-40E1-8985-DB64B7A40BC5}" destId="{2C073409-76BE-4DF7-95E5-C1244792B079}" srcOrd="7" destOrd="0" presId="urn:microsoft.com/office/officeart/2005/8/layout/vProcess5"/>
    <dgm:cxn modelId="{4C593FD1-575A-4BA1-ADCE-A36F8FBB3E47}" type="presParOf" srcId="{B648E7C3-49A3-40E1-8985-DB64B7A40BC5}" destId="{FD75A4E8-1256-475F-A077-B379E6C77CAA}" srcOrd="8" destOrd="0" presId="urn:microsoft.com/office/officeart/2005/8/layout/vProcess5"/>
    <dgm:cxn modelId="{1D208D11-B74B-4BBA-B8DB-58AE155E6C2E}" type="presParOf" srcId="{B648E7C3-49A3-40E1-8985-DB64B7A40BC5}" destId="{F3F2BD80-DCEA-468F-B37D-AC56DAC93865}" srcOrd="9" destOrd="0" presId="urn:microsoft.com/office/officeart/2005/8/layout/vProcess5"/>
    <dgm:cxn modelId="{609D1053-74F7-4CD0-966D-ADDD4E6D7652}" type="presParOf" srcId="{B648E7C3-49A3-40E1-8985-DB64B7A40BC5}" destId="{63CD7572-8D3E-426A-A8F9-845F15575806}" srcOrd="10" destOrd="0" presId="urn:microsoft.com/office/officeart/2005/8/layout/vProcess5"/>
    <dgm:cxn modelId="{42173BDF-AB8C-4BDA-BB43-4FD9C4A1F930}" type="presParOf" srcId="{B648E7C3-49A3-40E1-8985-DB64B7A40BC5}" destId="{7DE1A14B-6CC2-4F44-B185-09EE824737E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4D269-6FAD-45E6-94F1-6E837636BA33}">
      <dsp:nvSpPr>
        <dsp:cNvPr id="0" name=""/>
        <dsp:cNvSpPr/>
      </dsp:nvSpPr>
      <dsp:spPr>
        <a:xfrm>
          <a:off x="0" y="0"/>
          <a:ext cx="8412480" cy="957294"/>
        </a:xfrm>
        <a:prstGeom prst="roundRect">
          <a:avLst>
            <a:gd name="adj" fmla="val 10000"/>
          </a:avLst>
        </a:prstGeom>
        <a:solidFill>
          <a:schemeClr val="tx2">
            <a:lumMod val="25000"/>
            <a:lumOff val="75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b-NO" sz="3600" kern="1200" dirty="0"/>
            <a:t>Retningslinjer for bruk av KI</a:t>
          </a:r>
          <a:endParaRPr lang="en-US" sz="3600" kern="1200" dirty="0"/>
        </a:p>
      </dsp:txBody>
      <dsp:txXfrm>
        <a:off x="28038" y="28038"/>
        <a:ext cx="7298593" cy="901218"/>
      </dsp:txXfrm>
    </dsp:sp>
    <dsp:sp modelId="{597735BC-1A3C-41BD-84F4-794D3DADEA79}">
      <dsp:nvSpPr>
        <dsp:cNvPr id="0" name=""/>
        <dsp:cNvSpPr/>
      </dsp:nvSpPr>
      <dsp:spPr>
        <a:xfrm>
          <a:off x="704545" y="1131347"/>
          <a:ext cx="8412480" cy="957294"/>
        </a:xfrm>
        <a:prstGeom prst="roundRect">
          <a:avLst>
            <a:gd name="adj" fmla="val 10000"/>
          </a:avLst>
        </a:prstGeom>
        <a:solidFill>
          <a:schemeClr val="tx2">
            <a:lumMod val="50000"/>
            <a:lumOff val="50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b-NO" sz="3600" kern="1200" dirty="0"/>
            <a:t>Videre arbeid med retningslinjene</a:t>
          </a:r>
          <a:endParaRPr lang="en-US" sz="3600" kern="1200" dirty="0"/>
        </a:p>
      </dsp:txBody>
      <dsp:txXfrm>
        <a:off x="732583" y="1159385"/>
        <a:ext cx="7029617" cy="901218"/>
      </dsp:txXfrm>
    </dsp:sp>
    <dsp:sp modelId="{E25E371B-017F-4E85-BBA7-59F8B4CC31E1}">
      <dsp:nvSpPr>
        <dsp:cNvPr id="0" name=""/>
        <dsp:cNvSpPr/>
      </dsp:nvSpPr>
      <dsp:spPr>
        <a:xfrm>
          <a:off x="1398574" y="2262695"/>
          <a:ext cx="8412480" cy="957294"/>
        </a:xfrm>
        <a:prstGeom prst="roundRect">
          <a:avLst>
            <a:gd name="adj" fmla="val 10000"/>
          </a:avLst>
        </a:prstGeom>
        <a:solidFill>
          <a:schemeClr val="tx2">
            <a:lumMod val="75000"/>
            <a:lumOff val="25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b-NO" sz="3600" kern="1200" dirty="0"/>
            <a:t>Kompetanseheving innen KI</a:t>
          </a:r>
          <a:endParaRPr lang="en-US" sz="3600" kern="1200" dirty="0"/>
        </a:p>
      </dsp:txBody>
      <dsp:txXfrm>
        <a:off x="1426612" y="2290733"/>
        <a:ext cx="7040133" cy="901218"/>
      </dsp:txXfrm>
    </dsp:sp>
    <dsp:sp modelId="{1B643F3B-11B9-46EC-977C-D145D57C3611}">
      <dsp:nvSpPr>
        <dsp:cNvPr id="0" name=""/>
        <dsp:cNvSpPr/>
      </dsp:nvSpPr>
      <dsp:spPr>
        <a:xfrm>
          <a:off x="2103119" y="3394043"/>
          <a:ext cx="8412480" cy="957294"/>
        </a:xfrm>
        <a:prstGeom prst="roundRect">
          <a:avLst>
            <a:gd name="adj" fmla="val 10000"/>
          </a:avLst>
        </a:prstGeom>
        <a:solidFill>
          <a:schemeClr val="tx2">
            <a:lumMod val="90000"/>
            <a:lumOff val="10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b-NO" sz="3600" kern="1200" dirty="0"/>
            <a:t>Hva skal vi gjøre videre</a:t>
          </a:r>
          <a:endParaRPr lang="en-US" sz="3600" kern="1200" dirty="0"/>
        </a:p>
      </dsp:txBody>
      <dsp:txXfrm>
        <a:off x="2131157" y="3422081"/>
        <a:ext cx="7029617" cy="901218"/>
      </dsp:txXfrm>
    </dsp:sp>
    <dsp:sp modelId="{62A8570E-3CF6-4BE9-8DA6-1DDCCE6256CD}">
      <dsp:nvSpPr>
        <dsp:cNvPr id="0" name=""/>
        <dsp:cNvSpPr/>
      </dsp:nvSpPr>
      <dsp:spPr>
        <a:xfrm>
          <a:off x="7790238" y="733200"/>
          <a:ext cx="622241" cy="622241"/>
        </a:xfrm>
        <a:prstGeom prst="downArrow">
          <a:avLst>
            <a:gd name="adj1" fmla="val 55000"/>
            <a:gd name="adj2" fmla="val 45000"/>
          </a:avLst>
        </a:prstGeom>
        <a:solidFill>
          <a:schemeClr val="accent5">
            <a:lumMod val="20000"/>
            <a:lumOff val="80000"/>
            <a:alpha val="9000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010FAC88-4289-4F08-AC66-EDE7C768169B}">
      <dsp:nvSpPr>
        <dsp:cNvPr id="0" name=""/>
        <dsp:cNvSpPr/>
      </dsp:nvSpPr>
      <dsp:spPr>
        <a:xfrm>
          <a:off x="8494783" y="1864548"/>
          <a:ext cx="622241" cy="622241"/>
        </a:xfrm>
        <a:prstGeom prst="downArrow">
          <a:avLst>
            <a:gd name="adj1" fmla="val 55000"/>
            <a:gd name="adj2" fmla="val 45000"/>
          </a:avLst>
        </a:prstGeom>
        <a:solidFill>
          <a:schemeClr val="accent5">
            <a:lumMod val="40000"/>
            <a:lumOff val="60000"/>
            <a:alpha val="9000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7" y="1864548"/>
        <a:ext cx="342233" cy="468236"/>
      </dsp:txXfrm>
    </dsp:sp>
    <dsp:sp modelId="{2C073409-76BE-4DF7-95E5-C1244792B079}">
      <dsp:nvSpPr>
        <dsp:cNvPr id="0" name=""/>
        <dsp:cNvSpPr/>
      </dsp:nvSpPr>
      <dsp:spPr>
        <a:xfrm>
          <a:off x="9188813" y="2995896"/>
          <a:ext cx="622241" cy="622241"/>
        </a:xfrm>
        <a:prstGeom prst="downArrow">
          <a:avLst>
            <a:gd name="adj1" fmla="val 55000"/>
            <a:gd name="adj2" fmla="val 45000"/>
          </a:avLst>
        </a:prstGeom>
        <a:solidFill>
          <a:schemeClr val="accent5">
            <a:lumMod val="60000"/>
            <a:lumOff val="40000"/>
            <a:alpha val="9000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60CC4411-F2FE-4DDE-8C31-2996680C555F}" type="datetimeFigureOut">
              <a:rPr lang="nb-NO" smtClean="0"/>
              <a:t>13.04.2026</a:t>
            </a:fld>
            <a:endParaRPr lang="nb-NO"/>
          </a:p>
        </p:txBody>
      </p:sp>
      <p:sp>
        <p:nvSpPr>
          <p:cNvPr id="4" name="Plassholder for lysbilde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A7C38F3E-D44F-4799-9035-41B0FEC08CF3}" type="slidenum">
              <a:rPr lang="nb-NO" smtClean="0"/>
              <a:t>‹#›</a:t>
            </a:fld>
            <a:endParaRPr lang="nb-NO"/>
          </a:p>
        </p:txBody>
      </p:sp>
    </p:spTree>
    <p:extLst>
      <p:ext uri="{BB962C8B-B14F-4D97-AF65-F5344CB8AC3E}">
        <p14:creationId xmlns:p14="http://schemas.microsoft.com/office/powerpoint/2010/main" val="2586296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Utviklingen av kunstig intelligens (KI) har hatt stor påvirkning på hvordan vi lærer og tenker rundt læring Dette har store konsekvenser for høyere utdanning og vår læring, kreativitet og hvordan vi utforsker.</a:t>
            </a:r>
          </a:p>
        </p:txBody>
      </p:sp>
      <p:sp>
        <p:nvSpPr>
          <p:cNvPr id="4" name="Plassholder for lysbildenummer 3"/>
          <p:cNvSpPr>
            <a:spLocks noGrp="1"/>
          </p:cNvSpPr>
          <p:nvPr>
            <p:ph type="sldNum" sz="quarter" idx="5"/>
          </p:nvPr>
        </p:nvSpPr>
        <p:spPr/>
        <p:txBody>
          <a:bodyPr/>
          <a:lstStyle/>
          <a:p>
            <a:fld id="{A7C38F3E-D44F-4799-9035-41B0FEC08CF3}" type="slidenum">
              <a:rPr lang="nb-NO" smtClean="0"/>
              <a:t>4</a:t>
            </a:fld>
            <a:endParaRPr lang="nb-NO"/>
          </a:p>
        </p:txBody>
      </p:sp>
    </p:spTree>
    <p:extLst>
      <p:ext uri="{BB962C8B-B14F-4D97-AF65-F5344CB8AC3E}">
        <p14:creationId xmlns:p14="http://schemas.microsoft.com/office/powerpoint/2010/main" val="439275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A3C5-BD06-32BF-1082-983E479810C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82645E0-7393-A76F-FC8D-843A1E86575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2776C42-2520-2840-332A-AEC6167B8F39}"/>
              </a:ext>
            </a:extLst>
          </p:cNvPr>
          <p:cNvSpPr>
            <a:spLocks noGrp="1"/>
          </p:cNvSpPr>
          <p:nvPr>
            <p:ph type="body" idx="1"/>
          </p:nvPr>
        </p:nvSpPr>
        <p:spPr/>
        <p:txBody>
          <a:bodyPr/>
          <a:lstStyle/>
          <a:p>
            <a:r>
              <a:rPr lang="nb-NO" dirty="0"/>
              <a:t>Utviklingen av kunstig intelligens (KI) har hatt stor påvirkning på hvordan vi lærer og tenker rundt læring Dette har store konsekvenser for høyere utdanning og vår læring, kreativitet og hvordan vi utforsker.</a:t>
            </a:r>
          </a:p>
        </p:txBody>
      </p:sp>
      <p:sp>
        <p:nvSpPr>
          <p:cNvPr id="4" name="Plassholder for lysbildenummer 3">
            <a:extLst>
              <a:ext uri="{FF2B5EF4-FFF2-40B4-BE49-F238E27FC236}">
                <a16:creationId xmlns:a16="http://schemas.microsoft.com/office/drawing/2014/main" id="{1FD386A5-F23D-0650-BDB2-F80A2DFF1A9D}"/>
              </a:ext>
            </a:extLst>
          </p:cNvPr>
          <p:cNvSpPr>
            <a:spLocks noGrp="1"/>
          </p:cNvSpPr>
          <p:nvPr>
            <p:ph type="sldNum" sz="quarter" idx="5"/>
          </p:nvPr>
        </p:nvSpPr>
        <p:spPr/>
        <p:txBody>
          <a:bodyPr/>
          <a:lstStyle/>
          <a:p>
            <a:fld id="{A7C38F3E-D44F-4799-9035-41B0FEC08CF3}" type="slidenum">
              <a:rPr lang="nb-NO" smtClean="0"/>
              <a:t>5</a:t>
            </a:fld>
            <a:endParaRPr lang="nb-NO"/>
          </a:p>
        </p:txBody>
      </p:sp>
    </p:spTree>
    <p:extLst>
      <p:ext uri="{BB962C8B-B14F-4D97-AF65-F5344CB8AC3E}">
        <p14:creationId xmlns:p14="http://schemas.microsoft.com/office/powerpoint/2010/main" val="2124988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99987-5C05-9527-B576-A1D37FE307B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B5EF143-860B-CEC4-086F-EB1A72D934C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61F71B2-561D-99A7-4E93-6D44BFCCAA65}"/>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832C82AC-3259-8C4B-08D8-D5807C7A7DC3}"/>
              </a:ext>
            </a:extLst>
          </p:cNvPr>
          <p:cNvSpPr>
            <a:spLocks noGrp="1"/>
          </p:cNvSpPr>
          <p:nvPr>
            <p:ph type="sldNum" sz="quarter" idx="5"/>
          </p:nvPr>
        </p:nvSpPr>
        <p:spPr/>
        <p:txBody>
          <a:bodyPr/>
          <a:lstStyle/>
          <a:p>
            <a:fld id="{A7C38F3E-D44F-4799-9035-41B0FEC08CF3}" type="slidenum">
              <a:rPr lang="nb-NO" smtClean="0"/>
              <a:t>12</a:t>
            </a:fld>
            <a:endParaRPr lang="nb-NO"/>
          </a:p>
        </p:txBody>
      </p:sp>
    </p:spTree>
    <p:extLst>
      <p:ext uri="{BB962C8B-B14F-4D97-AF65-F5344CB8AC3E}">
        <p14:creationId xmlns:p14="http://schemas.microsoft.com/office/powerpoint/2010/main" val="265695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3DEDD-8736-D8EF-EC97-E3536916544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3AE2DA2-F555-EC47-ED21-8C86E1FBFF1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C692E71-B138-6B3D-EF0B-CF7086C48077}"/>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FF217129-4836-2592-EDAB-6E46A43E3429}"/>
              </a:ext>
            </a:extLst>
          </p:cNvPr>
          <p:cNvSpPr>
            <a:spLocks noGrp="1"/>
          </p:cNvSpPr>
          <p:nvPr>
            <p:ph type="sldNum" sz="quarter" idx="5"/>
          </p:nvPr>
        </p:nvSpPr>
        <p:spPr/>
        <p:txBody>
          <a:bodyPr/>
          <a:lstStyle/>
          <a:p>
            <a:fld id="{A7C38F3E-D44F-4799-9035-41B0FEC08CF3}" type="slidenum">
              <a:rPr lang="nb-NO" smtClean="0"/>
              <a:t>13</a:t>
            </a:fld>
            <a:endParaRPr lang="nb-NO"/>
          </a:p>
        </p:txBody>
      </p:sp>
    </p:spTree>
    <p:extLst>
      <p:ext uri="{BB962C8B-B14F-4D97-AF65-F5344CB8AC3E}">
        <p14:creationId xmlns:p14="http://schemas.microsoft.com/office/powerpoint/2010/main" val="999264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2356B-87F2-F5F0-5BC4-D1AD9C23E5D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8703C54-B0AA-CC67-112D-3CA2C00E022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E62B841-B1E5-0E21-B926-A64C92CBA422}"/>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0829E94E-BA95-B212-ED2A-FB1EE0E389F2}"/>
              </a:ext>
            </a:extLst>
          </p:cNvPr>
          <p:cNvSpPr>
            <a:spLocks noGrp="1"/>
          </p:cNvSpPr>
          <p:nvPr>
            <p:ph type="sldNum" sz="quarter" idx="5"/>
          </p:nvPr>
        </p:nvSpPr>
        <p:spPr/>
        <p:txBody>
          <a:bodyPr/>
          <a:lstStyle/>
          <a:p>
            <a:fld id="{A7C38F3E-D44F-4799-9035-41B0FEC08CF3}" type="slidenum">
              <a:rPr lang="nb-NO" smtClean="0"/>
              <a:t>14</a:t>
            </a:fld>
            <a:endParaRPr lang="nb-NO"/>
          </a:p>
        </p:txBody>
      </p:sp>
    </p:spTree>
    <p:extLst>
      <p:ext uri="{BB962C8B-B14F-4D97-AF65-F5344CB8AC3E}">
        <p14:creationId xmlns:p14="http://schemas.microsoft.com/office/powerpoint/2010/main" val="3456020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102B-51A7-5CCA-8724-4C058F58B5E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43D32BC-9D19-0A8C-D3B3-04DBE577A17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3258CCC-5691-5765-7A9E-132CC0FC3FE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313A85AB-2519-4113-1F43-F81D77B2CED0}"/>
              </a:ext>
            </a:extLst>
          </p:cNvPr>
          <p:cNvSpPr>
            <a:spLocks noGrp="1"/>
          </p:cNvSpPr>
          <p:nvPr>
            <p:ph type="sldNum" sz="quarter" idx="5"/>
          </p:nvPr>
        </p:nvSpPr>
        <p:spPr/>
        <p:txBody>
          <a:bodyPr/>
          <a:lstStyle/>
          <a:p>
            <a:fld id="{A7C38F3E-D44F-4799-9035-41B0FEC08CF3}" type="slidenum">
              <a:rPr lang="nb-NO" smtClean="0"/>
              <a:t>15</a:t>
            </a:fld>
            <a:endParaRPr lang="nb-NO"/>
          </a:p>
        </p:txBody>
      </p:sp>
    </p:spTree>
    <p:extLst>
      <p:ext uri="{BB962C8B-B14F-4D97-AF65-F5344CB8AC3E}">
        <p14:creationId xmlns:p14="http://schemas.microsoft.com/office/powerpoint/2010/main" val="1714159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818AA-6618-3F57-B3B7-D6051ECADCE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073F72A-81D0-F2E9-ED7E-0E4E1597A76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85D2F27-1F29-A70B-0846-A68B98F20B3D}"/>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7B34E288-DC31-46DE-A92B-D236A8D85E0A}"/>
              </a:ext>
            </a:extLst>
          </p:cNvPr>
          <p:cNvSpPr>
            <a:spLocks noGrp="1"/>
          </p:cNvSpPr>
          <p:nvPr>
            <p:ph type="sldNum" sz="quarter" idx="5"/>
          </p:nvPr>
        </p:nvSpPr>
        <p:spPr/>
        <p:txBody>
          <a:bodyPr/>
          <a:lstStyle/>
          <a:p>
            <a:fld id="{A7C38F3E-D44F-4799-9035-41B0FEC08CF3}" type="slidenum">
              <a:rPr lang="nb-NO" smtClean="0"/>
              <a:t>16</a:t>
            </a:fld>
            <a:endParaRPr lang="nb-NO"/>
          </a:p>
        </p:txBody>
      </p:sp>
    </p:spTree>
    <p:extLst>
      <p:ext uri="{BB962C8B-B14F-4D97-AF65-F5344CB8AC3E}">
        <p14:creationId xmlns:p14="http://schemas.microsoft.com/office/powerpoint/2010/main" val="410019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90F90F-C22E-DBEA-176E-3035C4F8B15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BD57CFE-C0A0-BF90-3C42-AF481DF7C9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013A63B-B507-F426-B4EB-347A24D73787}"/>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EACEF0B5-2E55-0412-6379-E0591B2FCDA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B9A42A1-657C-AEF7-3005-16767D267F99}"/>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416595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AF900A-85FF-7D1D-ABE3-0144126ADD4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443FA34-5497-83C6-E84C-0F0FF2171F4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44679EF-45C3-336F-2E60-B964C2A57678}"/>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3F7C4FD4-473C-E581-4C05-40C13216E36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35775B6-1450-3A52-8E8E-7E71A9961FB1}"/>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152255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3AE2DC-DD58-79B3-B278-7C2330CB22C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43AF0CD-473A-DC1A-CE34-8FE4BB9A09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AF4CE792-F055-2571-8CDF-DAD218517A05}"/>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E8014506-6694-5FF4-D051-7478111EE77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30DEDBD-74EF-5A22-182F-693BFB6FC41A}"/>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854338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D98FB1-9B36-7653-02DF-8A8AF71AC3B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304BBC3-9149-581E-21A5-CFBBB0E6DE0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1BC98E0-CB74-0F9C-4985-4F17A18123E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7E96A00-535A-BDEB-5080-4A186A1B5F31}"/>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6" name="Plassholder for bunntekst 5">
            <a:extLst>
              <a:ext uri="{FF2B5EF4-FFF2-40B4-BE49-F238E27FC236}">
                <a16:creationId xmlns:a16="http://schemas.microsoft.com/office/drawing/2014/main" id="{DFCF3D37-A3CE-3347-7883-F49B331BD8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B7725DE-87F7-83AC-8FCB-1AB439DA416A}"/>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4216911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D14F3A-1C5D-BA01-E61D-4A571DE62A7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1F534FA5-EA76-3B11-7219-29B9D275CD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4A38241-D7A3-9ABB-F767-82034E9E7FE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7E18737-78E0-AE3C-3149-9F1DA9B224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59C3782C-43ED-A4D3-2D64-203640735B1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77FAE5C-16A1-A80B-8FC6-7C552A286968}"/>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8" name="Plassholder for bunntekst 7">
            <a:extLst>
              <a:ext uri="{FF2B5EF4-FFF2-40B4-BE49-F238E27FC236}">
                <a16:creationId xmlns:a16="http://schemas.microsoft.com/office/drawing/2014/main" id="{33C1D2E0-235D-641C-613E-99184631C58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9FA1EE3-FD56-83E2-5AA3-1879F69DA803}"/>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315480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FA2607-2DFF-9415-5671-44E0CF2E7F7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E7DD523-55F3-F80B-DEC6-072E55EA32F0}"/>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4" name="Plassholder for bunntekst 3">
            <a:extLst>
              <a:ext uri="{FF2B5EF4-FFF2-40B4-BE49-F238E27FC236}">
                <a16:creationId xmlns:a16="http://schemas.microsoft.com/office/drawing/2014/main" id="{BF317909-AE2A-20E3-5CFC-EBF221066C3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41DC9C7-47E1-5790-4F57-492A418739EE}"/>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311724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52100B0-2243-160B-844D-1F0847FC02F5}"/>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3" name="Plassholder for bunntekst 2">
            <a:extLst>
              <a:ext uri="{FF2B5EF4-FFF2-40B4-BE49-F238E27FC236}">
                <a16:creationId xmlns:a16="http://schemas.microsoft.com/office/drawing/2014/main" id="{4A7AB844-3E22-8DBA-57E8-1AAB6D1B8A6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5634D6E-EE8F-D0B9-CB57-0FA65903E3EF}"/>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2374453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438B95-CA07-7EAE-F2D8-2A14DDDDDA8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28B98DE-E1C1-CB96-9C5B-4EED7B6514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1FBF118-4003-67F5-17E6-948A6FB65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60B66F2-36B6-C95B-DF0A-5F8C0F77C683}"/>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6" name="Plassholder for bunntekst 5">
            <a:extLst>
              <a:ext uri="{FF2B5EF4-FFF2-40B4-BE49-F238E27FC236}">
                <a16:creationId xmlns:a16="http://schemas.microsoft.com/office/drawing/2014/main" id="{B3F4A4D7-4D25-5AD4-5FD4-26C032872E8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0188835-E944-7073-6092-D33EB6ACA9CF}"/>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401599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24A84F-79F4-D6A4-3953-73257A7DB5C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7C86E3A-3008-F2D1-7174-A95E9BF20F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CB3D1B7-754E-4E50-8883-DDF9E54BF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9E951B0-42ED-F9D2-BD8E-19EDCD2EC883}"/>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6" name="Plassholder for bunntekst 5">
            <a:extLst>
              <a:ext uri="{FF2B5EF4-FFF2-40B4-BE49-F238E27FC236}">
                <a16:creationId xmlns:a16="http://schemas.microsoft.com/office/drawing/2014/main" id="{BF48B875-B125-01B7-E875-A187F8F626F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0F11290-67CE-0C39-D1B6-AE4C28CAC824}"/>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39075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92181B-046E-C393-922E-92B59B8A4A0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F464C1D-4906-E7CA-640B-3D370E2882C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0BF59F-AB1B-A8AF-0217-F55BAE71F97A}"/>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598B1155-D807-4DDE-C01A-18DE7AC58C1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777D31D-AF38-F266-3668-B3E11E9FB5FB}"/>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79786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28AF879-CE7C-860B-348B-98338A29355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9235AF7-C55E-F623-8DA1-205D40A68520}"/>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43A0E93-81CE-7F43-C017-9B62194672B7}"/>
              </a:ext>
            </a:extLst>
          </p:cNvPr>
          <p:cNvSpPr>
            <a:spLocks noGrp="1"/>
          </p:cNvSpPr>
          <p:nvPr>
            <p:ph type="dt" sz="half" idx="10"/>
          </p:nvPr>
        </p:nvSpPr>
        <p:spPr/>
        <p:txBody>
          <a:body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F45B7B9A-7F3A-CFDA-0854-84A61F4495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E9F12C4-8786-5B6C-A202-BCC86DE70BC4}"/>
              </a:ext>
            </a:extLst>
          </p:cNvPr>
          <p:cNvSpPr>
            <a:spLocks noGrp="1"/>
          </p:cNvSpPr>
          <p:nvPr>
            <p:ph type="sldNum" sz="quarter" idx="12"/>
          </p:nvPr>
        </p:nvSpPr>
        <p:spPr/>
        <p:txBody>
          <a:bodyPr/>
          <a:lstStyle/>
          <a:p>
            <a:fld id="{C6DB50A1-70EC-4E0A-B122-80BFAEA408B8}" type="slidenum">
              <a:rPr lang="nb-NO" smtClean="0"/>
              <a:t>‹#›</a:t>
            </a:fld>
            <a:endParaRPr lang="nb-NO"/>
          </a:p>
        </p:txBody>
      </p:sp>
    </p:spTree>
    <p:extLst>
      <p:ext uri="{BB962C8B-B14F-4D97-AF65-F5344CB8AC3E}">
        <p14:creationId xmlns:p14="http://schemas.microsoft.com/office/powerpoint/2010/main" val="716275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62ABD34-910F-150C-7E33-3ADE7921D9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59C3441-E16D-F10A-8E69-C58223312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EED499E-C47D-1615-1EA5-1E985C0737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ED5F26-CCCF-4AE1-BFB3-C00E37939782}" type="datetimeFigureOut">
              <a:rPr lang="nb-NO" smtClean="0"/>
              <a:t>13.04.2026</a:t>
            </a:fld>
            <a:endParaRPr lang="nb-NO"/>
          </a:p>
        </p:txBody>
      </p:sp>
      <p:sp>
        <p:nvSpPr>
          <p:cNvPr id="5" name="Plassholder for bunntekst 4">
            <a:extLst>
              <a:ext uri="{FF2B5EF4-FFF2-40B4-BE49-F238E27FC236}">
                <a16:creationId xmlns:a16="http://schemas.microsoft.com/office/drawing/2014/main" id="{9E99B2B6-3DEC-8361-0EEA-39E0815F4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D1B6D160-3BF7-77ED-A4D2-76B3CC0EFF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DB50A1-70EC-4E0A-B122-80BFAEA408B8}" type="slidenum">
              <a:rPr lang="nb-NO" smtClean="0"/>
              <a:t>‹#›</a:t>
            </a:fld>
            <a:endParaRPr lang="nb-NO"/>
          </a:p>
        </p:txBody>
      </p:sp>
    </p:spTree>
    <p:extLst>
      <p:ext uri="{BB962C8B-B14F-4D97-AF65-F5344CB8AC3E}">
        <p14:creationId xmlns:p14="http://schemas.microsoft.com/office/powerpoint/2010/main" val="3870718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ed.uio.no/studier/ressurser/ki-ved-eksamen-oppgaveskriving-med/index.html"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CA9D0A-FC63-FF5E-1FF5-9B9E72D95120}"/>
              </a:ext>
            </a:extLst>
          </p:cNvPr>
          <p:cNvSpPr>
            <a:spLocks noGrp="1"/>
          </p:cNvSpPr>
          <p:nvPr>
            <p:ph type="ctrTitle"/>
          </p:nvPr>
        </p:nvSpPr>
        <p:spPr/>
        <p:txBody>
          <a:bodyPr/>
          <a:lstStyle/>
          <a:p>
            <a:endParaRPr lang="nb-NO"/>
          </a:p>
        </p:txBody>
      </p:sp>
      <p:sp>
        <p:nvSpPr>
          <p:cNvPr id="3" name="Undertittel 2">
            <a:extLst>
              <a:ext uri="{FF2B5EF4-FFF2-40B4-BE49-F238E27FC236}">
                <a16:creationId xmlns:a16="http://schemas.microsoft.com/office/drawing/2014/main" id="{9A6C3801-462B-C911-C88D-6B38195AF928}"/>
              </a:ext>
            </a:extLst>
          </p:cNvPr>
          <p:cNvSpPr>
            <a:spLocks noGrp="1"/>
          </p:cNvSpPr>
          <p:nvPr>
            <p:ph type="subTitle" idx="1"/>
          </p:nvPr>
        </p:nvSpPr>
        <p:spPr/>
        <p:txBody>
          <a:bodyPr/>
          <a:lstStyle/>
          <a:p>
            <a:endParaRPr lang="nb-NO"/>
          </a:p>
        </p:txBody>
      </p:sp>
      <p:pic>
        <p:nvPicPr>
          <p:cNvPr id="5" name="Picture 1">
            <a:extLst>
              <a:ext uri="{FF2B5EF4-FFF2-40B4-BE49-F238E27FC236}">
                <a16:creationId xmlns:a16="http://schemas.microsoft.com/office/drawing/2014/main" id="{EE6009F9-6319-E5D9-F59C-C11DE4F7D7DC}"/>
              </a:ext>
            </a:extLst>
          </p:cNvPr>
          <p:cNvPicPr>
            <a:picLocks noChangeAspect="1"/>
          </p:cNvPicPr>
          <p:nvPr/>
        </p:nvPicPr>
        <p:blipFill>
          <a:blip r:embed="rId2"/>
          <a:stretch>
            <a:fillRect/>
          </a:stretch>
        </p:blipFill>
        <p:spPr>
          <a:xfrm>
            <a:off x="-64008" y="-92583"/>
            <a:ext cx="12450556" cy="7003439"/>
          </a:xfrm>
          <a:prstGeom prst="rect">
            <a:avLst/>
          </a:prstGeom>
        </p:spPr>
      </p:pic>
      <p:sp>
        <p:nvSpPr>
          <p:cNvPr id="8" name="Rectangle 1">
            <a:extLst>
              <a:ext uri="{FF2B5EF4-FFF2-40B4-BE49-F238E27FC236}">
                <a16:creationId xmlns:a16="http://schemas.microsoft.com/office/drawing/2014/main" id="{3D3CF6C3-816B-3BB4-EE30-5B1E7CFCF1E5}"/>
              </a:ext>
            </a:extLst>
          </p:cNvPr>
          <p:cNvSpPr>
            <a:spLocks noChangeArrowheads="1"/>
          </p:cNvSpPr>
          <p:nvPr/>
        </p:nvSpPr>
        <p:spPr bwMode="auto">
          <a:xfrm>
            <a:off x="7733394" y="69036"/>
            <a:ext cx="4453129" cy="306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2352"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3200" b="1"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Det medisinske fakultets arbeid med kunstig intelligens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nb-NO" altLang="nb-NO" sz="2800" b="1" i="0" u="none" strike="noStrike" cap="none" normalizeH="0" baseline="0" dirty="0">
                <a:ln>
                  <a:noFill/>
                </a:ln>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IDF</a:t>
            </a:r>
          </a:p>
          <a:p>
            <a:pPr marL="0" marR="0" lvl="0" indent="0" algn="r" defTabSz="914400" rtl="0" eaLnBrk="0" fontAlgn="base" latinLnBrk="0" hangingPunct="0">
              <a:lnSpc>
                <a:spcPct val="100000"/>
              </a:lnSpc>
              <a:spcBef>
                <a:spcPct val="0"/>
              </a:spcBef>
              <a:spcAft>
                <a:spcPct val="0"/>
              </a:spcAft>
              <a:buClrTx/>
              <a:buSzTx/>
              <a:buFontTx/>
              <a:buNone/>
              <a:tabLst/>
            </a:pPr>
            <a:r>
              <a:rPr lang="nb-NO" altLang="nb-NO" sz="2800" b="1"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13.4.2026</a:t>
            </a:r>
            <a:endParaRPr kumimoji="0" lang="nb-NO" altLang="nb-NO" sz="2800" b="1" i="0" u="none" strike="noStrike" cap="none" normalizeH="0" baseline="0" dirty="0">
              <a:ln>
                <a:noFill/>
              </a:ln>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848772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7434FA-04F2-BBA0-0BCF-7068133CE8D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428EBCA-562B-791A-8AFC-A420B077BD7B}"/>
              </a:ext>
            </a:extLst>
          </p:cNvPr>
          <p:cNvSpPr>
            <a:spLocks noGrp="1"/>
          </p:cNvSpPr>
          <p:nvPr>
            <p:ph type="ctrTitle"/>
          </p:nvPr>
        </p:nvSpPr>
        <p:spPr/>
        <p:txBody>
          <a:bodyPr/>
          <a:lstStyle/>
          <a:p>
            <a:endParaRPr lang="nb-NO"/>
          </a:p>
        </p:txBody>
      </p:sp>
      <p:sp>
        <p:nvSpPr>
          <p:cNvPr id="3" name="Undertittel 2">
            <a:extLst>
              <a:ext uri="{FF2B5EF4-FFF2-40B4-BE49-F238E27FC236}">
                <a16:creationId xmlns:a16="http://schemas.microsoft.com/office/drawing/2014/main" id="{1962E61F-16D6-511E-CCAA-23DA322F2AA7}"/>
              </a:ext>
            </a:extLst>
          </p:cNvPr>
          <p:cNvSpPr>
            <a:spLocks noGrp="1"/>
          </p:cNvSpPr>
          <p:nvPr>
            <p:ph type="subTitle" idx="1"/>
          </p:nvPr>
        </p:nvSpPr>
        <p:spPr/>
        <p:txBody>
          <a:bodyPr/>
          <a:lstStyle/>
          <a:p>
            <a:endParaRPr lang="nb-NO"/>
          </a:p>
        </p:txBody>
      </p:sp>
      <p:pic>
        <p:nvPicPr>
          <p:cNvPr id="5" name="Picture 1">
            <a:extLst>
              <a:ext uri="{FF2B5EF4-FFF2-40B4-BE49-F238E27FC236}">
                <a16:creationId xmlns:a16="http://schemas.microsoft.com/office/drawing/2014/main" id="{A2C5368C-11EA-E6AA-C4A5-CFB71B321075}"/>
              </a:ext>
            </a:extLst>
          </p:cNvPr>
          <p:cNvPicPr>
            <a:picLocks noChangeAspect="1"/>
          </p:cNvPicPr>
          <p:nvPr/>
        </p:nvPicPr>
        <p:blipFill>
          <a:blip r:embed="rId2"/>
          <a:stretch>
            <a:fillRect/>
          </a:stretch>
        </p:blipFill>
        <p:spPr>
          <a:xfrm>
            <a:off x="-64008" y="-92583"/>
            <a:ext cx="12450556" cy="7003439"/>
          </a:xfrm>
          <a:prstGeom prst="rect">
            <a:avLst/>
          </a:prstGeom>
        </p:spPr>
      </p:pic>
      <p:sp>
        <p:nvSpPr>
          <p:cNvPr id="8" name="Rectangle 1">
            <a:extLst>
              <a:ext uri="{FF2B5EF4-FFF2-40B4-BE49-F238E27FC236}">
                <a16:creationId xmlns:a16="http://schemas.microsoft.com/office/drawing/2014/main" id="{43E044C1-5F35-24CE-3F58-9109EA570619}"/>
              </a:ext>
            </a:extLst>
          </p:cNvPr>
          <p:cNvSpPr>
            <a:spLocks noChangeArrowheads="1"/>
          </p:cNvSpPr>
          <p:nvPr/>
        </p:nvSpPr>
        <p:spPr bwMode="auto">
          <a:xfrm>
            <a:off x="7761969" y="69036"/>
            <a:ext cx="4453129" cy="306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2352"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3200" b="1"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Det medisinske fakultets arbeid med kunstig intelligens (KI)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nb-NO" altLang="nb-NO" sz="2800" b="1" i="0" u="none" strike="noStrike" cap="none" normalizeH="0" baseline="0" dirty="0">
                <a:ln>
                  <a:noFill/>
                </a:ln>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Fakultetssyremøte</a:t>
            </a:r>
          </a:p>
          <a:p>
            <a:pPr marL="0" marR="0" lvl="0" indent="0" algn="r" defTabSz="914400" rtl="0" eaLnBrk="0" fontAlgn="base" latinLnBrk="0" hangingPunct="0">
              <a:lnSpc>
                <a:spcPct val="100000"/>
              </a:lnSpc>
              <a:spcBef>
                <a:spcPct val="0"/>
              </a:spcBef>
              <a:spcAft>
                <a:spcPct val="0"/>
              </a:spcAft>
              <a:buClrTx/>
              <a:buSzTx/>
              <a:buFontTx/>
              <a:buNone/>
              <a:tabLst/>
            </a:pPr>
            <a:r>
              <a:rPr lang="nb-NO" altLang="nb-NO" sz="2800" b="1" dirty="0">
                <a:solidFill>
                  <a:schemeClr val="bg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21.4.2026</a:t>
            </a:r>
            <a:endParaRPr kumimoji="0" lang="nb-NO" altLang="nb-NO" sz="2800" b="1" i="0" u="none" strike="noStrike" cap="none" normalizeH="0" baseline="0" dirty="0">
              <a:ln>
                <a:noFill/>
              </a:ln>
              <a:solidFill>
                <a:schemeClr val="bg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955320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DCDB20-AB93-F731-A784-0A63B8FB5B7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0A16E14-144D-45BF-3247-7EE542BB8EE7}"/>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545246D2-793E-132E-6BE6-37A8FF234811}"/>
              </a:ext>
            </a:extLst>
          </p:cNvPr>
          <p:cNvSpPr>
            <a:spLocks noGrp="1"/>
          </p:cNvSpPr>
          <p:nvPr>
            <p:ph idx="1"/>
          </p:nvPr>
        </p:nvSpPr>
        <p:spPr/>
        <p:txBody>
          <a:bodyPr/>
          <a:lstStyle/>
          <a:p>
            <a:r>
              <a:rPr lang="nb-NO" dirty="0"/>
              <a:t>Retningslinjer</a:t>
            </a:r>
          </a:p>
          <a:p>
            <a:r>
              <a:rPr lang="nb-NO" dirty="0"/>
              <a:t>Videre arbeid med retningslinjene (</a:t>
            </a:r>
            <a:r>
              <a:rPr lang="nb-NO" dirty="0" err="1"/>
              <a:t>bm</a:t>
            </a:r>
            <a:r>
              <a:rPr lang="nb-NO" dirty="0"/>
              <a:t>-studiene og emner, arbeidsgruppe)(Malte-Sørensen, vurdering, skille KI på de ulike nivåene)</a:t>
            </a:r>
          </a:p>
          <a:p>
            <a:r>
              <a:rPr lang="nb-NO" dirty="0"/>
              <a:t>Hva har vi gjort (DFØ-prosjektet, seminarer, erfaringsdeling, Sverige arrangementer)</a:t>
            </a:r>
          </a:p>
          <a:p>
            <a:r>
              <a:rPr lang="nb-NO" dirty="0"/>
              <a:t>Hva skal vi gjøre (opplæring, egne løsninger for assistenter og «god bruk av KI - </a:t>
            </a:r>
          </a:p>
        </p:txBody>
      </p:sp>
    </p:spTree>
    <p:extLst>
      <p:ext uri="{BB962C8B-B14F-4D97-AF65-F5344CB8AC3E}">
        <p14:creationId xmlns:p14="http://schemas.microsoft.com/office/powerpoint/2010/main" val="3624377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35E100-9EF4-4ED1-38DE-9AB1FD2624F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BD39A49-F2B1-A663-7195-7D66F380396C}"/>
              </a:ext>
            </a:extLst>
          </p:cNvPr>
          <p:cNvSpPr>
            <a:spLocks noGrp="1"/>
          </p:cNvSpPr>
          <p:nvPr>
            <p:ph type="title"/>
          </p:nvPr>
        </p:nvSpPr>
        <p:spPr>
          <a:xfrm>
            <a:off x="838200" y="365125"/>
            <a:ext cx="10515600" cy="1325563"/>
          </a:xfrm>
        </p:spPr>
        <p:txBody>
          <a:bodyPr>
            <a:normAutofit/>
          </a:bodyPr>
          <a:lstStyle/>
          <a:p>
            <a:endParaRPr lang="nb-NO"/>
          </a:p>
        </p:txBody>
      </p:sp>
      <p:graphicFrame>
        <p:nvGraphicFramePr>
          <p:cNvPr id="5" name="Plassholder for innhold 2">
            <a:extLst>
              <a:ext uri="{FF2B5EF4-FFF2-40B4-BE49-F238E27FC236}">
                <a16:creationId xmlns:a16="http://schemas.microsoft.com/office/drawing/2014/main" id="{503593B6-D699-1928-6263-515229CC0D8D}"/>
              </a:ext>
            </a:extLst>
          </p:cNvPr>
          <p:cNvGraphicFramePr>
            <a:graphicFrameLocks noGrp="1"/>
          </p:cNvGraphicFramePr>
          <p:nvPr>
            <p:ph idx="1"/>
            <p:extLst>
              <p:ext uri="{D42A27DB-BD31-4B8C-83A1-F6EECF244321}">
                <p14:modId xmlns:p14="http://schemas.microsoft.com/office/powerpoint/2010/main" val="26371446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303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5B55EA-F46A-D9BC-E6AA-31E9849CA8B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A313F19-2E64-CC64-2493-2F2909E0B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1">
            <a:extLst>
              <a:ext uri="{FF2B5EF4-FFF2-40B4-BE49-F238E27FC236}">
                <a16:creationId xmlns:a16="http://schemas.microsoft.com/office/drawing/2014/main" id="{5029FE01-561F-5818-FB49-82BC3B5783A6}"/>
              </a:ext>
            </a:extLst>
          </p:cNvPr>
          <p:cNvSpPr txBox="1">
            <a:spLocks/>
          </p:cNvSpPr>
          <p:nvPr/>
        </p:nvSpPr>
        <p:spPr>
          <a:xfrm>
            <a:off x="838200" y="365125"/>
            <a:ext cx="53625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a:t>KI utvikles svært raskt</a:t>
            </a:r>
            <a:endParaRPr lang="nb-NO" dirty="0"/>
          </a:p>
        </p:txBody>
      </p:sp>
      <p:sp>
        <p:nvSpPr>
          <p:cNvPr id="7" name="Plassholder for innhold 2">
            <a:extLst>
              <a:ext uri="{FF2B5EF4-FFF2-40B4-BE49-F238E27FC236}">
                <a16:creationId xmlns:a16="http://schemas.microsoft.com/office/drawing/2014/main" id="{1A721C86-9F48-65E3-663E-02B0C46B803F}"/>
              </a:ext>
            </a:extLst>
          </p:cNvPr>
          <p:cNvSpPr txBox="1">
            <a:spLocks/>
          </p:cNvSpPr>
          <p:nvPr/>
        </p:nvSpPr>
        <p:spPr>
          <a:xfrm>
            <a:off x="838200" y="1768475"/>
            <a:ext cx="5658853" cy="41941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Generell teknologi med mange nytteområder</a:t>
            </a:r>
          </a:p>
          <a:p>
            <a:r>
              <a:rPr lang="nb-NO" dirty="0"/>
              <a:t>Bra og dårlige ting </a:t>
            </a:r>
          </a:p>
          <a:p>
            <a:pPr marL="0" indent="0">
              <a:buNone/>
            </a:pPr>
            <a:endParaRPr lang="nb-NO" dirty="0"/>
          </a:p>
          <a:p>
            <a:pPr>
              <a:buFontTx/>
              <a:buChar char="-"/>
            </a:pPr>
            <a:r>
              <a:rPr lang="nb-NO" dirty="0"/>
              <a:t>Teknologien er i hendene våre før den er i våre kritiske tanker</a:t>
            </a:r>
          </a:p>
          <a:p>
            <a:pPr>
              <a:buFontTx/>
              <a:buChar char="-"/>
            </a:pPr>
            <a:r>
              <a:rPr lang="nb-NO" dirty="0"/>
              <a:t>KI er i våre kritiske tanker og ikke i hendene våre</a:t>
            </a:r>
          </a:p>
          <a:p>
            <a:pPr marL="0" indent="0">
              <a:buNone/>
            </a:pPr>
            <a:endParaRPr lang="nb-NO" dirty="0"/>
          </a:p>
          <a:p>
            <a:r>
              <a:rPr lang="nb-NO" dirty="0"/>
              <a:t>For å forstå må vi prøve?</a:t>
            </a:r>
          </a:p>
          <a:p>
            <a:r>
              <a:rPr lang="nb-NO" dirty="0"/>
              <a:t>Temme eller forstå?</a:t>
            </a:r>
          </a:p>
        </p:txBody>
      </p:sp>
      <p:pic>
        <p:nvPicPr>
          <p:cNvPr id="8" name="Bilde 7">
            <a:extLst>
              <a:ext uri="{FF2B5EF4-FFF2-40B4-BE49-F238E27FC236}">
                <a16:creationId xmlns:a16="http://schemas.microsoft.com/office/drawing/2014/main" id="{F3066AD2-23E0-42BC-C3F7-13739D0D7E31}"/>
              </a:ext>
            </a:extLst>
          </p:cNvPr>
          <p:cNvPicPr>
            <a:picLocks noChangeAspect="1"/>
          </p:cNvPicPr>
          <p:nvPr/>
        </p:nvPicPr>
        <p:blipFill>
          <a:blip r:embed="rId3"/>
          <a:stretch>
            <a:fillRect/>
          </a:stretch>
        </p:blipFill>
        <p:spPr>
          <a:xfrm>
            <a:off x="6694551" y="681037"/>
            <a:ext cx="5153025" cy="5114925"/>
          </a:xfrm>
          <a:prstGeom prst="rect">
            <a:avLst/>
          </a:prstGeom>
        </p:spPr>
      </p:pic>
    </p:spTree>
    <p:extLst>
      <p:ext uri="{BB962C8B-B14F-4D97-AF65-F5344CB8AC3E}">
        <p14:creationId xmlns:p14="http://schemas.microsoft.com/office/powerpoint/2010/main" val="342539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676FB91-A233-64E7-E946-13B9FEB9B472}"/>
              </a:ext>
            </a:extLst>
          </p:cNvPr>
          <p:cNvPicPr>
            <a:picLocks noChangeAspect="1"/>
          </p:cNvPicPr>
          <p:nvPr/>
        </p:nvPicPr>
        <p:blipFill>
          <a:blip r:embed="rId2"/>
          <a:srcRect l="12272" t="22301" r="12463"/>
          <a:stretch>
            <a:fillRect/>
          </a:stretch>
        </p:blipFill>
        <p:spPr>
          <a:xfrm>
            <a:off x="1095374" y="0"/>
            <a:ext cx="8326211" cy="2790825"/>
          </a:xfrm>
          <a:prstGeom prst="rect">
            <a:avLst/>
          </a:prstGeom>
        </p:spPr>
      </p:pic>
      <p:sp>
        <p:nvSpPr>
          <p:cNvPr id="6" name="TekstSylinder 5">
            <a:extLst>
              <a:ext uri="{FF2B5EF4-FFF2-40B4-BE49-F238E27FC236}">
                <a16:creationId xmlns:a16="http://schemas.microsoft.com/office/drawing/2014/main" id="{FE4C33F8-0E46-7FA8-B23E-C22B3BD61271}"/>
              </a:ext>
            </a:extLst>
          </p:cNvPr>
          <p:cNvSpPr txBox="1"/>
          <p:nvPr/>
        </p:nvSpPr>
        <p:spPr>
          <a:xfrm>
            <a:off x="9439656" y="6119336"/>
            <a:ext cx="2752344" cy="738664"/>
          </a:xfrm>
          <a:prstGeom prst="rect">
            <a:avLst/>
          </a:prstGeom>
          <a:noFill/>
        </p:spPr>
        <p:txBody>
          <a:bodyPr wrap="square" rtlCol="0">
            <a:spAutoFit/>
          </a:bodyPr>
          <a:lstStyle/>
          <a:p>
            <a:r>
              <a:rPr lang="nb-NO" sz="1400" dirty="0">
                <a:hlinkClick r:id="rId3"/>
              </a:rPr>
              <a:t>https://www.med.uio.no/studier/ressurser/ki-ved-eksamen-oppgaveskriving-med/index.html</a:t>
            </a:r>
            <a:endParaRPr lang="nb-NO" sz="1400" dirty="0"/>
          </a:p>
        </p:txBody>
      </p:sp>
      <p:pic>
        <p:nvPicPr>
          <p:cNvPr id="2" name="Bilde 1">
            <a:extLst>
              <a:ext uri="{FF2B5EF4-FFF2-40B4-BE49-F238E27FC236}">
                <a16:creationId xmlns:a16="http://schemas.microsoft.com/office/drawing/2014/main" id="{36EAEB32-BD23-4C8C-813B-723A1F2CCF77}"/>
              </a:ext>
            </a:extLst>
          </p:cNvPr>
          <p:cNvPicPr>
            <a:picLocks noChangeAspect="1"/>
          </p:cNvPicPr>
          <p:nvPr/>
        </p:nvPicPr>
        <p:blipFill>
          <a:blip r:embed="rId4"/>
          <a:srcRect b="44888"/>
          <a:stretch>
            <a:fillRect/>
          </a:stretch>
        </p:blipFill>
        <p:spPr>
          <a:xfrm>
            <a:off x="1256606" y="2980566"/>
            <a:ext cx="7106344" cy="3614851"/>
          </a:xfrm>
          <a:prstGeom prst="rect">
            <a:avLst/>
          </a:prstGeom>
        </p:spPr>
      </p:pic>
    </p:spTree>
    <p:extLst>
      <p:ext uri="{BB962C8B-B14F-4D97-AF65-F5344CB8AC3E}">
        <p14:creationId xmlns:p14="http://schemas.microsoft.com/office/powerpoint/2010/main" val="2528299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B49CB-988C-963A-2309-1BD89F19530E}"/>
            </a:ext>
          </a:extLst>
        </p:cNvPr>
        <p:cNvGrpSpPr/>
        <p:nvPr/>
      </p:nvGrpSpPr>
      <p:grpSpPr>
        <a:xfrm>
          <a:off x="0" y="0"/>
          <a:ext cx="0" cy="0"/>
          <a:chOff x="0" y="0"/>
          <a:chExt cx="0" cy="0"/>
        </a:xfrm>
      </p:grpSpPr>
      <p:pic>
        <p:nvPicPr>
          <p:cNvPr id="3" name="Bilde 2">
            <a:extLst>
              <a:ext uri="{FF2B5EF4-FFF2-40B4-BE49-F238E27FC236}">
                <a16:creationId xmlns:a16="http://schemas.microsoft.com/office/drawing/2014/main" id="{6D834D56-2EC5-CC4C-CEB9-768230CF6980}"/>
              </a:ext>
            </a:extLst>
          </p:cNvPr>
          <p:cNvPicPr>
            <a:picLocks noChangeAspect="1"/>
          </p:cNvPicPr>
          <p:nvPr/>
        </p:nvPicPr>
        <p:blipFill>
          <a:blip r:embed="rId2"/>
          <a:srcRect t="61893"/>
          <a:stretch>
            <a:fillRect/>
          </a:stretch>
        </p:blipFill>
        <p:spPr>
          <a:xfrm>
            <a:off x="1939168" y="504825"/>
            <a:ext cx="8313663" cy="2924175"/>
          </a:xfrm>
          <a:prstGeom prst="rect">
            <a:avLst/>
          </a:prstGeom>
        </p:spPr>
      </p:pic>
    </p:spTree>
    <p:extLst>
      <p:ext uri="{BB962C8B-B14F-4D97-AF65-F5344CB8AC3E}">
        <p14:creationId xmlns:p14="http://schemas.microsoft.com/office/powerpoint/2010/main" val="378782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99EF-5E19-184B-2BF1-92BAD3B1D5B0}"/>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738F50C6-1409-097C-27BD-012C09B91482}"/>
              </a:ext>
            </a:extLst>
          </p:cNvPr>
          <p:cNvPicPr>
            <a:picLocks noChangeAspect="1"/>
          </p:cNvPicPr>
          <p:nvPr/>
        </p:nvPicPr>
        <p:blipFill>
          <a:blip r:embed="rId2"/>
          <a:stretch>
            <a:fillRect/>
          </a:stretch>
        </p:blipFill>
        <p:spPr>
          <a:xfrm>
            <a:off x="2488823" y="0"/>
            <a:ext cx="7214354" cy="6858000"/>
          </a:xfrm>
          <a:prstGeom prst="rect">
            <a:avLst/>
          </a:prstGeom>
        </p:spPr>
      </p:pic>
    </p:spTree>
    <p:extLst>
      <p:ext uri="{BB962C8B-B14F-4D97-AF65-F5344CB8AC3E}">
        <p14:creationId xmlns:p14="http://schemas.microsoft.com/office/powerpoint/2010/main" val="175352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CAD05B-4484-64AF-5545-116D75F4C8F1}"/>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lassholder for innhold 4" descr="Innendørs tretrapper som leder opp">
            <a:extLst>
              <a:ext uri="{FF2B5EF4-FFF2-40B4-BE49-F238E27FC236}">
                <a16:creationId xmlns:a16="http://schemas.microsoft.com/office/drawing/2014/main" id="{DFBC862B-A3CF-716B-8D09-DED7A9F299A2}"/>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2522356" y="10"/>
            <a:ext cx="9669642" cy="6857990"/>
          </a:xfrm>
          <a:prstGeom prst="rect">
            <a:avLst/>
          </a:prstGeom>
        </p:spPr>
      </p:pic>
      <p:sp>
        <p:nvSpPr>
          <p:cNvPr id="28" name="Rectangle 2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tel 1">
            <a:extLst>
              <a:ext uri="{FF2B5EF4-FFF2-40B4-BE49-F238E27FC236}">
                <a16:creationId xmlns:a16="http://schemas.microsoft.com/office/drawing/2014/main" id="{66B90DFE-A608-2A29-FF32-1D1B09349934}"/>
              </a:ext>
            </a:extLst>
          </p:cNvPr>
          <p:cNvSpPr>
            <a:spLocks noGrp="1"/>
          </p:cNvSpPr>
          <p:nvPr>
            <p:ph type="title"/>
          </p:nvPr>
        </p:nvSpPr>
        <p:spPr>
          <a:xfrm>
            <a:off x="952228" y="743446"/>
            <a:ext cx="4333004" cy="5520193"/>
          </a:xfrm>
          <a:noFill/>
        </p:spPr>
        <p:txBody>
          <a:bodyPr vert="horz" lIns="91440" tIns="45720" rIns="91440" bIns="45720" rtlCol="0" anchor="b">
            <a:normAutofit fontScale="90000"/>
          </a:bodyPr>
          <a:lstStyle/>
          <a:p>
            <a:r>
              <a:rPr lang="en-US" sz="5200" dirty="0" err="1"/>
              <a:t>Veien</a:t>
            </a:r>
            <a:r>
              <a:rPr lang="en-US" sz="5200" dirty="0"/>
              <a:t> </a:t>
            </a:r>
            <a:r>
              <a:rPr lang="en-US" sz="5200" dirty="0" err="1"/>
              <a:t>videre</a:t>
            </a:r>
            <a:br>
              <a:rPr lang="en-US" sz="5200" dirty="0"/>
            </a:br>
            <a:br>
              <a:rPr lang="en-US" sz="3600" dirty="0"/>
            </a:br>
            <a:r>
              <a:rPr lang="en-US" sz="3600" dirty="0"/>
              <a:t>- </a:t>
            </a:r>
            <a:r>
              <a:rPr lang="nb-NO" sz="3600" dirty="0"/>
              <a:t>KI på de ulike nivåene</a:t>
            </a:r>
            <a:br>
              <a:rPr lang="nb-NO" sz="3600" dirty="0"/>
            </a:br>
            <a:br>
              <a:rPr lang="nb-NO" sz="1000" dirty="0"/>
            </a:br>
            <a:r>
              <a:rPr lang="nb-NO" sz="3600" dirty="0"/>
              <a:t>- arbeidsgruppe</a:t>
            </a:r>
            <a:br>
              <a:rPr lang="nb-NO" sz="3600" dirty="0"/>
            </a:br>
            <a:br>
              <a:rPr lang="nb-NO" sz="1000" dirty="0"/>
            </a:br>
            <a:r>
              <a:rPr lang="nb-NO" sz="3600" dirty="0"/>
              <a:t>- undervisning, eksamen</a:t>
            </a:r>
            <a:br>
              <a:rPr lang="nb-NO" sz="3600" dirty="0"/>
            </a:br>
            <a:r>
              <a:rPr lang="nb-NO" sz="3600" dirty="0"/>
              <a:t>   og vurdering</a:t>
            </a:r>
            <a:br>
              <a:rPr lang="nb-NO" sz="3600" dirty="0"/>
            </a:br>
            <a:r>
              <a:rPr lang="nb-NO" sz="3600" dirty="0"/>
              <a:t>   </a:t>
            </a:r>
            <a:r>
              <a:rPr lang="nb-NO" sz="2600" dirty="0"/>
              <a:t>(Malte-Sørensen-rapporten)</a:t>
            </a:r>
            <a:br>
              <a:rPr lang="nb-NO" sz="2600" dirty="0"/>
            </a:br>
            <a:br>
              <a:rPr lang="nb-NO" sz="1000" dirty="0"/>
            </a:br>
            <a:r>
              <a:rPr lang="nb-NO" sz="3600" dirty="0"/>
              <a:t>- arbeid sentralt på UiO    </a:t>
            </a:r>
            <a:br>
              <a:rPr lang="nb-NO" sz="5400" dirty="0"/>
            </a:br>
            <a:endParaRPr lang="en-US" sz="5200" dirty="0"/>
          </a:p>
        </p:txBody>
      </p:sp>
    </p:spTree>
    <p:extLst>
      <p:ext uri="{BB962C8B-B14F-4D97-AF65-F5344CB8AC3E}">
        <p14:creationId xmlns:p14="http://schemas.microsoft.com/office/powerpoint/2010/main" val="2072799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3">
            <a:extLst>
              <a:ext uri="{FF2B5EF4-FFF2-40B4-BE49-F238E27FC236}">
                <a16:creationId xmlns:a16="http://schemas.microsoft.com/office/drawing/2014/main" id="{C48B6B98-722A-B73D-E9BD-1A11CD481655}"/>
              </a:ext>
            </a:extLst>
          </p:cNvPr>
          <p:cNvPicPr>
            <a:picLocks noChangeAspect="1"/>
          </p:cNvPicPr>
          <p:nvPr/>
        </p:nvPicPr>
        <p:blipFill>
          <a:blip r:embed="rId2"/>
          <a:srcRect l="76670" t="15746" b="64593"/>
          <a:stretch>
            <a:fillRect/>
          </a:stretch>
        </p:blipFill>
        <p:spPr>
          <a:xfrm>
            <a:off x="-1" y="0"/>
            <a:ext cx="12191999" cy="6857999"/>
          </a:xfrm>
          <a:prstGeom prst="rect">
            <a:avLst/>
          </a:prstGeom>
        </p:spPr>
      </p:pic>
      <p:sp>
        <p:nvSpPr>
          <p:cNvPr id="2" name="Tittel 1">
            <a:extLst>
              <a:ext uri="{FF2B5EF4-FFF2-40B4-BE49-F238E27FC236}">
                <a16:creationId xmlns:a16="http://schemas.microsoft.com/office/drawing/2014/main" id="{0F251C16-0AE0-350E-0964-1FD241AE1A77}"/>
              </a:ext>
            </a:extLst>
          </p:cNvPr>
          <p:cNvSpPr>
            <a:spLocks noGrp="1"/>
          </p:cNvSpPr>
          <p:nvPr>
            <p:ph type="title"/>
          </p:nvPr>
        </p:nvSpPr>
        <p:spPr/>
        <p:txBody>
          <a:bodyPr/>
          <a:lstStyle/>
          <a:p>
            <a:r>
              <a:rPr lang="nb-NO" dirty="0"/>
              <a:t>Kompetanseheving</a:t>
            </a:r>
          </a:p>
        </p:txBody>
      </p:sp>
      <p:sp>
        <p:nvSpPr>
          <p:cNvPr id="3" name="Plassholder for innhold 2">
            <a:extLst>
              <a:ext uri="{FF2B5EF4-FFF2-40B4-BE49-F238E27FC236}">
                <a16:creationId xmlns:a16="http://schemas.microsoft.com/office/drawing/2014/main" id="{4D38F4B2-D551-4C1D-1922-F230F02A8B4C}"/>
              </a:ext>
            </a:extLst>
          </p:cNvPr>
          <p:cNvSpPr>
            <a:spLocks noGrp="1"/>
          </p:cNvSpPr>
          <p:nvPr>
            <p:ph idx="1"/>
          </p:nvPr>
        </p:nvSpPr>
        <p:spPr/>
        <p:txBody>
          <a:bodyPr/>
          <a:lstStyle/>
          <a:p>
            <a:endParaRPr lang="nb-NO"/>
          </a:p>
        </p:txBody>
      </p:sp>
      <p:pic>
        <p:nvPicPr>
          <p:cNvPr id="4" name="Plassholder for innhold 3">
            <a:extLst>
              <a:ext uri="{FF2B5EF4-FFF2-40B4-BE49-F238E27FC236}">
                <a16:creationId xmlns:a16="http://schemas.microsoft.com/office/drawing/2014/main" id="{ECA77CD0-7FD5-A945-5F73-1904F4673D11}"/>
              </a:ext>
            </a:extLst>
          </p:cNvPr>
          <p:cNvPicPr>
            <a:picLocks noChangeAspect="1"/>
          </p:cNvPicPr>
          <p:nvPr/>
        </p:nvPicPr>
        <p:blipFill>
          <a:blip r:embed="rId2"/>
          <a:srcRect t="15746"/>
          <a:stretch/>
        </p:blipFill>
        <p:spPr>
          <a:xfrm>
            <a:off x="3188042" y="1794212"/>
            <a:ext cx="9003957" cy="5063787"/>
          </a:xfrm>
          <a:prstGeom prst="rect">
            <a:avLst/>
          </a:prstGeom>
        </p:spPr>
      </p:pic>
    </p:spTree>
    <p:extLst>
      <p:ext uri="{BB962C8B-B14F-4D97-AF65-F5344CB8AC3E}">
        <p14:creationId xmlns:p14="http://schemas.microsoft.com/office/powerpoint/2010/main" val="1902568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25127-0725-CDF9-2AB2-98FAA3AB93C2}"/>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1DED78B3-CF18-A39A-75C2-3389F7CB03F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44523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F9E6A8-E89A-5A8C-F48B-A4D75038657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0F1A94A-CD87-23DE-D1C4-8BFBA3B26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a:extLst>
              <a:ext uri="{FF2B5EF4-FFF2-40B4-BE49-F238E27FC236}">
                <a16:creationId xmlns:a16="http://schemas.microsoft.com/office/drawing/2014/main" id="{FCE5657B-BEE5-E175-B07C-9485F60782B7}"/>
              </a:ext>
            </a:extLst>
          </p:cNvPr>
          <p:cNvPicPr>
            <a:picLocks noChangeAspect="1"/>
          </p:cNvPicPr>
          <p:nvPr/>
        </p:nvPicPr>
        <p:blipFill>
          <a:blip r:embed="rId3"/>
          <a:stretch>
            <a:fillRect/>
          </a:stretch>
        </p:blipFill>
        <p:spPr>
          <a:xfrm>
            <a:off x="6277234" y="93882"/>
            <a:ext cx="5513224" cy="6682697"/>
          </a:xfrm>
          <a:prstGeom prst="rect">
            <a:avLst/>
          </a:prstGeom>
        </p:spPr>
      </p:pic>
      <p:pic>
        <p:nvPicPr>
          <p:cNvPr id="3" name="Bilde 2" descr="Et bilde som inneholder datamaskin, computer, design&#10;&#10;KI-generert innhold kan være feil.">
            <a:extLst>
              <a:ext uri="{FF2B5EF4-FFF2-40B4-BE49-F238E27FC236}">
                <a16:creationId xmlns:a16="http://schemas.microsoft.com/office/drawing/2014/main" id="{BB805927-AF37-C0A0-974A-7275F44BF3D5}"/>
              </a:ext>
            </a:extLst>
          </p:cNvPr>
          <p:cNvPicPr>
            <a:picLocks noChangeAspect="1"/>
          </p:cNvPicPr>
          <p:nvPr/>
        </p:nvPicPr>
        <p:blipFill>
          <a:blip r:embed="rId4"/>
          <a:srcRect l="6902" r="7596"/>
          <a:stretch>
            <a:fillRect/>
          </a:stretch>
        </p:blipFill>
        <p:spPr>
          <a:xfrm>
            <a:off x="295697" y="1355705"/>
            <a:ext cx="5291667" cy="4146589"/>
          </a:xfrm>
          <a:prstGeom prst="rect">
            <a:avLst/>
          </a:prstGeom>
          <a:noFill/>
        </p:spPr>
      </p:pic>
    </p:spTree>
    <p:extLst>
      <p:ext uri="{BB962C8B-B14F-4D97-AF65-F5344CB8AC3E}">
        <p14:creationId xmlns:p14="http://schemas.microsoft.com/office/powerpoint/2010/main" val="155887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4D52AC-1C99-E391-B8F5-E9EC5995AB3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43DFD61-02F4-7427-523E-843CBC21C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a:extLst>
              <a:ext uri="{FF2B5EF4-FFF2-40B4-BE49-F238E27FC236}">
                <a16:creationId xmlns:a16="http://schemas.microsoft.com/office/drawing/2014/main" id="{4797E135-5A65-5FD1-2BD4-4742D9CBF8EF}"/>
              </a:ext>
            </a:extLst>
          </p:cNvPr>
          <p:cNvPicPr>
            <a:picLocks noChangeAspect="1"/>
          </p:cNvPicPr>
          <p:nvPr/>
        </p:nvPicPr>
        <p:blipFill>
          <a:blip r:embed="rId3"/>
          <a:stretch>
            <a:fillRect/>
          </a:stretch>
        </p:blipFill>
        <p:spPr>
          <a:xfrm>
            <a:off x="687888" y="1000983"/>
            <a:ext cx="10816224" cy="4856034"/>
          </a:xfrm>
          <a:prstGeom prst="rect">
            <a:avLst/>
          </a:prstGeom>
        </p:spPr>
      </p:pic>
    </p:spTree>
    <p:extLst>
      <p:ext uri="{BB962C8B-B14F-4D97-AF65-F5344CB8AC3E}">
        <p14:creationId xmlns:p14="http://schemas.microsoft.com/office/powerpoint/2010/main" val="126650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ADCB29-63B0-442E-A88A-ACEAF24240E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CB00410-5FF8-2DF0-4839-1ABE329B0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tel 2">
            <a:extLst>
              <a:ext uri="{FF2B5EF4-FFF2-40B4-BE49-F238E27FC236}">
                <a16:creationId xmlns:a16="http://schemas.microsoft.com/office/drawing/2014/main" id="{8B8947C6-860D-A497-53D1-39F323573DB9}"/>
              </a:ext>
            </a:extLst>
          </p:cNvPr>
          <p:cNvSpPr>
            <a:spLocks noGrp="1"/>
          </p:cNvSpPr>
          <p:nvPr>
            <p:ph type="title"/>
          </p:nvPr>
        </p:nvSpPr>
        <p:spPr/>
        <p:txBody>
          <a:bodyPr/>
          <a:lstStyle/>
          <a:p>
            <a:endParaRPr lang="nb-NO"/>
          </a:p>
        </p:txBody>
      </p:sp>
      <p:pic>
        <p:nvPicPr>
          <p:cNvPr id="6" name="Bilde 5">
            <a:extLst>
              <a:ext uri="{FF2B5EF4-FFF2-40B4-BE49-F238E27FC236}">
                <a16:creationId xmlns:a16="http://schemas.microsoft.com/office/drawing/2014/main" id="{27362880-4C03-C750-5149-392955B40D4F}"/>
              </a:ext>
            </a:extLst>
          </p:cNvPr>
          <p:cNvPicPr>
            <a:picLocks noChangeAspect="1"/>
          </p:cNvPicPr>
          <p:nvPr/>
        </p:nvPicPr>
        <p:blipFill>
          <a:blip r:embed="rId3"/>
          <a:stretch>
            <a:fillRect/>
          </a:stretch>
        </p:blipFill>
        <p:spPr>
          <a:xfrm>
            <a:off x="1452562" y="42862"/>
            <a:ext cx="9286875" cy="6772275"/>
          </a:xfrm>
          <a:prstGeom prst="rect">
            <a:avLst/>
          </a:prstGeom>
        </p:spPr>
      </p:pic>
    </p:spTree>
    <p:extLst>
      <p:ext uri="{BB962C8B-B14F-4D97-AF65-F5344CB8AC3E}">
        <p14:creationId xmlns:p14="http://schemas.microsoft.com/office/powerpoint/2010/main" val="1967777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23EC38-AF2B-97FE-0A42-688A5D27240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9132972-3B0C-6B36-2ACF-2B3A9ABDA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ssholder for innhold 2">
            <a:extLst>
              <a:ext uri="{FF2B5EF4-FFF2-40B4-BE49-F238E27FC236}">
                <a16:creationId xmlns:a16="http://schemas.microsoft.com/office/drawing/2014/main" id="{7BAABD5C-0EB0-270B-D560-82822FE9854B}"/>
              </a:ext>
            </a:extLst>
          </p:cNvPr>
          <p:cNvSpPr>
            <a:spLocks noGrp="1"/>
          </p:cNvSpPr>
          <p:nvPr>
            <p:ph idx="1"/>
          </p:nvPr>
        </p:nvSpPr>
        <p:spPr>
          <a:xfrm>
            <a:off x="455139" y="523875"/>
            <a:ext cx="11251086" cy="6032545"/>
          </a:xfrm>
        </p:spPr>
        <p:txBody>
          <a:bodyPr>
            <a:noAutofit/>
          </a:bodyPr>
          <a:lstStyle/>
          <a:p>
            <a:r>
              <a:rPr lang="nb-NO" sz="3200" dirty="0"/>
              <a:t>Erfaringsdeling </a:t>
            </a:r>
          </a:p>
          <a:p>
            <a:endParaRPr lang="nb-NO" sz="1000" dirty="0"/>
          </a:p>
          <a:p>
            <a:r>
              <a:rPr lang="nb-NO" sz="3200" dirty="0" err="1"/>
              <a:t>FormativGPT</a:t>
            </a:r>
            <a:r>
              <a:rPr lang="nb-NO" sz="3200" dirty="0"/>
              <a:t> </a:t>
            </a:r>
            <a:r>
              <a:rPr lang="nb-NO" sz="1800" dirty="0"/>
              <a:t>(</a:t>
            </a:r>
            <a:r>
              <a:rPr lang="nb-NO" sz="1600" dirty="0"/>
              <a:t>KI-baserte flervalgsoppgaver til egentrening)</a:t>
            </a:r>
            <a:endParaRPr lang="nb-NO" sz="1800" dirty="0"/>
          </a:p>
          <a:p>
            <a:endParaRPr lang="nb-NO" sz="1000" dirty="0"/>
          </a:p>
          <a:p>
            <a:r>
              <a:rPr lang="nb-NO" sz="3200" dirty="0"/>
              <a:t>Atlas </a:t>
            </a:r>
            <a:r>
              <a:rPr lang="nb-NO" sz="1600" dirty="0"/>
              <a:t>(individualiserte tilbakemeldinger basert på kunnskapshull)</a:t>
            </a:r>
          </a:p>
          <a:p>
            <a:endParaRPr lang="nb-NO" sz="3200" dirty="0"/>
          </a:p>
          <a:p>
            <a:endParaRPr lang="nb-NO" sz="1000" dirty="0"/>
          </a:p>
        </p:txBody>
      </p:sp>
      <p:pic>
        <p:nvPicPr>
          <p:cNvPr id="4" name="Plassholder for innhold 13">
            <a:extLst>
              <a:ext uri="{FF2B5EF4-FFF2-40B4-BE49-F238E27FC236}">
                <a16:creationId xmlns:a16="http://schemas.microsoft.com/office/drawing/2014/main" id="{0FD5B6CD-B4F7-D699-CB9E-1F4FB6F2998D}"/>
              </a:ext>
            </a:extLst>
          </p:cNvPr>
          <p:cNvPicPr>
            <a:picLocks noChangeAspect="1"/>
          </p:cNvPicPr>
          <p:nvPr/>
        </p:nvPicPr>
        <p:blipFill>
          <a:blip r:embed="rId3"/>
          <a:srcRect l="3744" t="5389" b="9615"/>
          <a:stretch>
            <a:fillRect/>
          </a:stretch>
        </p:blipFill>
        <p:spPr>
          <a:xfrm>
            <a:off x="7200900" y="0"/>
            <a:ext cx="4991100" cy="3305175"/>
          </a:xfrm>
          <a:prstGeom prst="rect">
            <a:avLst/>
          </a:prstGeom>
        </p:spPr>
      </p:pic>
    </p:spTree>
    <p:extLst>
      <p:ext uri="{BB962C8B-B14F-4D97-AF65-F5344CB8AC3E}">
        <p14:creationId xmlns:p14="http://schemas.microsoft.com/office/powerpoint/2010/main" val="3093809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DB2D5E-5C44-16B9-07E3-6ED2106BBF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B3E2B6B-103B-AFB0-3C10-42C6D2A71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ssholder for innhold 2">
            <a:extLst>
              <a:ext uri="{FF2B5EF4-FFF2-40B4-BE49-F238E27FC236}">
                <a16:creationId xmlns:a16="http://schemas.microsoft.com/office/drawing/2014/main" id="{232F16CE-50BC-357B-73C0-55A1CD3B821D}"/>
              </a:ext>
            </a:extLst>
          </p:cNvPr>
          <p:cNvSpPr>
            <a:spLocks noGrp="1"/>
          </p:cNvSpPr>
          <p:nvPr>
            <p:ph idx="1"/>
          </p:nvPr>
        </p:nvSpPr>
        <p:spPr>
          <a:xfrm>
            <a:off x="455139" y="523875"/>
            <a:ext cx="11251086" cy="6032545"/>
          </a:xfrm>
        </p:spPr>
        <p:txBody>
          <a:bodyPr>
            <a:noAutofit/>
          </a:bodyPr>
          <a:lstStyle/>
          <a:p>
            <a:r>
              <a:rPr lang="nb-NO" sz="3200" dirty="0"/>
              <a:t>Erfaringsdeling</a:t>
            </a:r>
          </a:p>
          <a:p>
            <a:endParaRPr lang="nb-NO" sz="1000" dirty="0"/>
          </a:p>
          <a:p>
            <a:r>
              <a:rPr lang="nb-NO" sz="3200" dirty="0" err="1"/>
              <a:t>FormativGPT</a:t>
            </a:r>
            <a:r>
              <a:rPr lang="nb-NO" sz="3200" dirty="0"/>
              <a:t> </a:t>
            </a:r>
            <a:r>
              <a:rPr lang="nb-NO" sz="1800" dirty="0"/>
              <a:t>(</a:t>
            </a:r>
            <a:r>
              <a:rPr lang="nb-NO" sz="1600" dirty="0"/>
              <a:t>KI-baserte flervalgsoppgaver til egentrening)</a:t>
            </a:r>
            <a:endParaRPr lang="nb-NO" sz="1800" dirty="0"/>
          </a:p>
          <a:p>
            <a:endParaRPr lang="nb-NO" sz="1000" dirty="0"/>
          </a:p>
          <a:p>
            <a:r>
              <a:rPr lang="nb-NO" sz="3200" dirty="0"/>
              <a:t>Atlas </a:t>
            </a:r>
            <a:r>
              <a:rPr lang="nb-NO" sz="1600" dirty="0"/>
              <a:t>(individualiserte tilbakemeldinger basert på kunnskapshull)</a:t>
            </a:r>
          </a:p>
          <a:p>
            <a:endParaRPr lang="nb-NO" sz="1000" dirty="0"/>
          </a:p>
          <a:p>
            <a:r>
              <a:rPr lang="nb-NO" sz="3200" dirty="0"/>
              <a:t>On-</a:t>
            </a:r>
            <a:r>
              <a:rPr lang="nb-NO" sz="3200" dirty="0" err="1"/>
              <a:t>boarding</a:t>
            </a:r>
            <a:r>
              <a:rPr lang="nb-NO" sz="3200" dirty="0"/>
              <a:t> for ansatte</a:t>
            </a:r>
          </a:p>
          <a:p>
            <a:pPr marL="0" indent="0">
              <a:buNone/>
            </a:pPr>
            <a:r>
              <a:rPr lang="nb-NO" sz="3200" dirty="0"/>
              <a:t>	- kortfattet, praktisk oppgavebasert inspirert av dataspill</a:t>
            </a:r>
          </a:p>
          <a:p>
            <a:pPr marL="0" indent="0">
              <a:buNone/>
            </a:pPr>
            <a:r>
              <a:rPr lang="nb-NO" sz="3200" dirty="0"/>
              <a:t>	- sikre felles kunnskapsgrunnlag og språk</a:t>
            </a:r>
          </a:p>
          <a:p>
            <a:pPr marL="0" indent="0">
              <a:buNone/>
            </a:pPr>
            <a:endParaRPr lang="nb-NO" sz="1000" dirty="0"/>
          </a:p>
          <a:p>
            <a:r>
              <a:rPr lang="nb-NO" sz="3200" dirty="0"/>
              <a:t>Fagspesifikke KI-assistenter via GPT UiO</a:t>
            </a:r>
          </a:p>
          <a:p>
            <a:pPr marL="0" indent="0">
              <a:buNone/>
            </a:pPr>
            <a:r>
              <a:rPr lang="nb-NO" sz="3200" dirty="0"/>
              <a:t>	- tilpassede agenter med faglig materiale </a:t>
            </a:r>
          </a:p>
          <a:p>
            <a:pPr marL="0" indent="0">
              <a:buNone/>
            </a:pPr>
            <a:r>
              <a:rPr lang="nb-NO" sz="3200" dirty="0"/>
              <a:t>	- Lex </a:t>
            </a:r>
            <a:r>
              <a:rPr lang="nb-NO" sz="3200" dirty="0" err="1"/>
              <a:t>Nederbragt</a:t>
            </a:r>
            <a:r>
              <a:rPr lang="nb-NO" sz="3200" dirty="0"/>
              <a:t> ved MN-fakultetet</a:t>
            </a:r>
          </a:p>
          <a:p>
            <a:endParaRPr lang="nb-NO" sz="3200" dirty="0"/>
          </a:p>
          <a:p>
            <a:endParaRPr lang="nb-NO" sz="1000" dirty="0"/>
          </a:p>
        </p:txBody>
      </p:sp>
      <p:pic>
        <p:nvPicPr>
          <p:cNvPr id="4" name="Plassholder for innhold 13">
            <a:extLst>
              <a:ext uri="{FF2B5EF4-FFF2-40B4-BE49-F238E27FC236}">
                <a16:creationId xmlns:a16="http://schemas.microsoft.com/office/drawing/2014/main" id="{AF470190-C5F1-E122-61DA-074329A559A1}"/>
              </a:ext>
            </a:extLst>
          </p:cNvPr>
          <p:cNvPicPr>
            <a:picLocks noChangeAspect="1"/>
          </p:cNvPicPr>
          <p:nvPr/>
        </p:nvPicPr>
        <p:blipFill>
          <a:blip r:embed="rId3"/>
          <a:srcRect l="3744" t="5389" b="9615"/>
          <a:stretch>
            <a:fillRect/>
          </a:stretch>
        </p:blipFill>
        <p:spPr>
          <a:xfrm>
            <a:off x="7200900" y="0"/>
            <a:ext cx="4991100" cy="3305175"/>
          </a:xfrm>
          <a:prstGeom prst="rect">
            <a:avLst/>
          </a:prstGeom>
        </p:spPr>
      </p:pic>
    </p:spTree>
    <p:extLst>
      <p:ext uri="{BB962C8B-B14F-4D97-AF65-F5344CB8AC3E}">
        <p14:creationId xmlns:p14="http://schemas.microsoft.com/office/powerpoint/2010/main" val="3468895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D270B-4CEC-9E9D-C418-6ED7C805E33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0E75DDC-4986-A576-1D8E-A3A511BD02A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8787E4E0-026F-0EFE-54F3-857AD16EA28F}"/>
              </a:ext>
            </a:extLst>
          </p:cNvPr>
          <p:cNvSpPr>
            <a:spLocks noGrp="1"/>
          </p:cNvSpPr>
          <p:nvPr>
            <p:ph idx="1"/>
          </p:nvPr>
        </p:nvSpPr>
        <p:spPr/>
        <p:txBody>
          <a:bodyPr/>
          <a:lstStyle/>
          <a:p>
            <a:endParaRPr lang="nb-NO" dirty="0"/>
          </a:p>
        </p:txBody>
      </p:sp>
    </p:spTree>
    <p:extLst>
      <p:ext uri="{BB962C8B-B14F-4D97-AF65-F5344CB8AC3E}">
        <p14:creationId xmlns:p14="http://schemas.microsoft.com/office/powerpoint/2010/main" val="1625534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22ED3E-55AD-60C3-B671-E957EACBFC6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0C37ED1-F112-1949-804E-CC0468385C4A}"/>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47FFD8A-250E-7ED3-9164-513BD43D55A1}"/>
              </a:ext>
            </a:extLst>
          </p:cNvPr>
          <p:cNvSpPr>
            <a:spLocks noGrp="1"/>
          </p:cNvSpPr>
          <p:nvPr>
            <p:ph idx="1"/>
          </p:nvPr>
        </p:nvSpPr>
        <p:spPr/>
        <p:txBody>
          <a:bodyPr/>
          <a:lstStyle/>
          <a:p>
            <a:pPr marL="0" indent="0">
              <a:buNone/>
            </a:pPr>
            <a:r>
              <a:rPr lang="nb-NO" b="1" dirty="0"/>
              <a:t>Følgende punkter ønskes diskutert </a:t>
            </a:r>
            <a:endParaRPr lang="nb-NO" dirty="0"/>
          </a:p>
          <a:p>
            <a:pPr lvl="0">
              <a:buFontTx/>
              <a:buChar char="-"/>
            </a:pPr>
            <a:r>
              <a:rPr lang="nb-NO" dirty="0"/>
              <a:t>Hvilke kompetanser tenker dere vil være viktig for nyutdannede fra MED om fem år?</a:t>
            </a:r>
          </a:p>
          <a:p>
            <a:pPr lvl="0">
              <a:buFontTx/>
              <a:buChar char="-"/>
            </a:pPr>
            <a:r>
              <a:rPr lang="nb-NO" dirty="0"/>
              <a:t>Hvem vil være viktig å koble på i arbeidet med retningslinjer?</a:t>
            </a:r>
          </a:p>
          <a:p>
            <a:pPr lvl="0">
              <a:buFontTx/>
              <a:buChar char="-"/>
            </a:pPr>
            <a:r>
              <a:rPr lang="nb-NO" dirty="0"/>
              <a:t>Har dere forslag til kompetansehevingsprosjekter innen bruk av KI for ansatte og studenter på MED? (UB)</a:t>
            </a:r>
          </a:p>
          <a:p>
            <a:pPr marL="0" indent="0">
              <a:buNone/>
            </a:pPr>
            <a:r>
              <a:rPr lang="nb-NO" b="1" dirty="0"/>
              <a:t> </a:t>
            </a:r>
            <a:endParaRPr lang="nb-NO" dirty="0"/>
          </a:p>
          <a:p>
            <a:endParaRPr lang="nb-NO" dirty="0"/>
          </a:p>
        </p:txBody>
      </p:sp>
    </p:spTree>
    <p:extLst>
      <p:ext uri="{BB962C8B-B14F-4D97-AF65-F5344CB8AC3E}">
        <p14:creationId xmlns:p14="http://schemas.microsoft.com/office/powerpoint/2010/main" val="304907293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9472</TotalTime>
  <Words>396</Words>
  <Application>Microsoft Office PowerPoint</Application>
  <PresentationFormat>Widescreen</PresentationFormat>
  <Paragraphs>60</Paragraphs>
  <Slides>18</Slides>
  <Notes>7</Notes>
  <HiddenSlides>3</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18</vt:i4>
      </vt:variant>
    </vt:vector>
  </HeadingPairs>
  <TitlesOfParts>
    <vt:vector size="23" baseType="lpstr">
      <vt:lpstr>Aptos</vt:lpstr>
      <vt:lpstr>Aptos Display</vt:lpstr>
      <vt:lpstr>Arial</vt:lpstr>
      <vt:lpstr>Times New Roman</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Veien videre  - KI på de ulike nivåene  - arbeidsgruppe  - undervisning, eksamen    og vurdering    (Malte-Sørensen-rapporten)  - arbeid sentralt på UiO     </vt:lpstr>
      <vt:lpstr>Kompetanseheving</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Lönn-Stensrud</dc:creator>
  <cp:lastModifiedBy>Jessica Lönn-Stensrud</cp:lastModifiedBy>
  <cp:revision>1</cp:revision>
  <cp:lastPrinted>2026-04-13T08:47:00Z</cp:lastPrinted>
  <dcterms:created xsi:type="dcterms:W3CDTF">2026-03-27T15:38:49Z</dcterms:created>
  <dcterms:modified xsi:type="dcterms:W3CDTF">2026-04-13T08:53:01Z</dcterms:modified>
</cp:coreProperties>
</file>